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83"/>
  </p:notesMasterIdLst>
  <p:sldIdLst>
    <p:sldId id="256" r:id="rId2"/>
    <p:sldId id="571" r:id="rId3"/>
    <p:sldId id="572" r:id="rId4"/>
    <p:sldId id="573" r:id="rId5"/>
    <p:sldId id="574" r:id="rId6"/>
    <p:sldId id="575" r:id="rId7"/>
    <p:sldId id="576" r:id="rId8"/>
    <p:sldId id="577" r:id="rId9"/>
    <p:sldId id="578" r:id="rId10"/>
    <p:sldId id="619" r:id="rId11"/>
    <p:sldId id="592" r:id="rId12"/>
    <p:sldId id="593" r:id="rId13"/>
    <p:sldId id="620" r:id="rId14"/>
    <p:sldId id="579" r:id="rId15"/>
    <p:sldId id="580" r:id="rId16"/>
    <p:sldId id="581" r:id="rId17"/>
    <p:sldId id="582" r:id="rId18"/>
    <p:sldId id="585" r:id="rId19"/>
    <p:sldId id="624" r:id="rId20"/>
    <p:sldId id="640" r:id="rId21"/>
    <p:sldId id="641" r:id="rId22"/>
    <p:sldId id="586" r:id="rId23"/>
    <p:sldId id="587" r:id="rId24"/>
    <p:sldId id="588" r:id="rId25"/>
    <p:sldId id="589" r:id="rId26"/>
    <p:sldId id="595" r:id="rId27"/>
    <p:sldId id="621" r:id="rId28"/>
    <p:sldId id="596" r:id="rId29"/>
    <p:sldId id="597" r:id="rId30"/>
    <p:sldId id="519" r:id="rId31"/>
    <p:sldId id="520" r:id="rId32"/>
    <p:sldId id="522" r:id="rId33"/>
    <p:sldId id="604" r:id="rId34"/>
    <p:sldId id="622" r:id="rId35"/>
    <p:sldId id="605" r:id="rId36"/>
    <p:sldId id="606" r:id="rId37"/>
    <p:sldId id="623" r:id="rId38"/>
    <p:sldId id="607" r:id="rId39"/>
    <p:sldId id="524" r:id="rId40"/>
    <p:sldId id="525" r:id="rId41"/>
    <p:sldId id="526" r:id="rId42"/>
    <p:sldId id="527" r:id="rId43"/>
    <p:sldId id="528" r:id="rId44"/>
    <p:sldId id="625" r:id="rId45"/>
    <p:sldId id="626" r:id="rId46"/>
    <p:sldId id="627" r:id="rId47"/>
    <p:sldId id="628" r:id="rId48"/>
    <p:sldId id="629" r:id="rId49"/>
    <p:sldId id="529" r:id="rId50"/>
    <p:sldId id="530" r:id="rId51"/>
    <p:sldId id="531" r:id="rId52"/>
    <p:sldId id="532" r:id="rId53"/>
    <p:sldId id="533" r:id="rId54"/>
    <p:sldId id="534" r:id="rId55"/>
    <p:sldId id="535" r:id="rId56"/>
    <p:sldId id="536" r:id="rId57"/>
    <p:sldId id="537" r:id="rId58"/>
    <p:sldId id="538" r:id="rId59"/>
    <p:sldId id="539" r:id="rId60"/>
    <p:sldId id="540" r:id="rId61"/>
    <p:sldId id="541" r:id="rId62"/>
    <p:sldId id="542" r:id="rId63"/>
    <p:sldId id="543" r:id="rId64"/>
    <p:sldId id="544" r:id="rId65"/>
    <p:sldId id="545" r:id="rId66"/>
    <p:sldId id="546" r:id="rId67"/>
    <p:sldId id="547" r:id="rId68"/>
    <p:sldId id="548" r:id="rId69"/>
    <p:sldId id="549" r:id="rId70"/>
    <p:sldId id="550" r:id="rId71"/>
    <p:sldId id="551" r:id="rId72"/>
    <p:sldId id="552" r:id="rId73"/>
    <p:sldId id="553" r:id="rId74"/>
    <p:sldId id="554" r:id="rId75"/>
    <p:sldId id="555" r:id="rId76"/>
    <p:sldId id="630" r:id="rId77"/>
    <p:sldId id="566" r:id="rId78"/>
    <p:sldId id="567" r:id="rId79"/>
    <p:sldId id="568" r:id="rId80"/>
    <p:sldId id="611" r:id="rId81"/>
    <p:sldId id="631" r:id="rId82"/>
  </p:sldIdLst>
  <p:sldSz cx="9144000" cy="6858000" type="screen4x3"/>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F8F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Estilo Médio 4 - Ênfase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8A107856-5554-42FB-B03E-39F5DBC370BA}" styleName="Estilo Médio 4 - Ênfase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855" autoAdjust="0"/>
    <p:restoredTop sz="94434" autoAdjust="0"/>
  </p:normalViewPr>
  <p:slideViewPr>
    <p:cSldViewPr snapToGrid="0">
      <p:cViewPr varScale="1">
        <p:scale>
          <a:sx n="72" d="100"/>
          <a:sy n="72" d="100"/>
        </p:scale>
        <p:origin x="1314" y="54"/>
      </p:cViewPr>
      <p:guideLst>
        <p:guide orient="horz" pos="2160"/>
        <p:guide pos="2880"/>
      </p:guideLst>
    </p:cSldViewPr>
  </p:slideViewPr>
  <p:notesTextViewPr>
    <p:cViewPr>
      <p:scale>
        <a:sx n="1" d="1"/>
        <a:sy n="1" d="1"/>
      </p:scale>
      <p:origin x="0" y="0"/>
    </p:cViewPr>
  </p:notesTextViewPr>
  <p:sorterViewPr>
    <p:cViewPr>
      <p:scale>
        <a:sx n="66" d="100"/>
        <a:sy n="66" d="100"/>
      </p:scale>
      <p:origin x="0" y="546"/>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presProps" Target="pres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91FA020-6D0C-44D0-B5D1-03BEB32D839A}" type="datetimeFigureOut">
              <a:rPr lang="pt-BR" smtClean="0"/>
              <a:pPr/>
              <a:t>18/09/2024</a:t>
            </a:fld>
            <a:endParaRPr lang="pt-BR"/>
          </a:p>
        </p:txBody>
      </p:sp>
      <p:sp>
        <p:nvSpPr>
          <p:cNvPr id="4" name="Espaço Reservado para Imagem de Slide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42D6D0E-93EE-47F6-B0DA-DA26E63F9D6A}" type="slidenum">
              <a:rPr lang="pt-BR" smtClean="0"/>
              <a:pPr/>
              <a:t>‹Nº›</a:t>
            </a:fld>
            <a:endParaRPr lang="pt-BR"/>
          </a:p>
        </p:txBody>
      </p:sp>
    </p:spTree>
    <p:extLst>
      <p:ext uri="{BB962C8B-B14F-4D97-AF65-F5344CB8AC3E}">
        <p14:creationId xmlns:p14="http://schemas.microsoft.com/office/powerpoint/2010/main" val="2222682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defTabSz="801654">
              <a:defRPr/>
            </a:pPr>
            <a:r>
              <a:rPr lang="en-US" sz="1100" dirty="0"/>
              <a:t>As you may know, the successful use of antibiotics has been facing challenges because microbial pathogens are developing various forms of resistance in the last decades. </a:t>
            </a:r>
            <a:r>
              <a:rPr lang="en" dirty="0"/>
              <a:t>Antimicrobial resistance (AMR) threatens the effective prevention and treatment of an ever-increasing range of infections caused by bacteria, parasites, viruses and fungi</a:t>
            </a:r>
            <a:r>
              <a:rPr lang="en" baseline="0" dirty="0"/>
              <a:t>.  </a:t>
            </a:r>
            <a:r>
              <a:rPr lang="en" dirty="0"/>
              <a:t>480 000 people develop multi-drug resistant TB around the world each year, and drug resistance is starting to complicate the fight against HIV and malaria, as well.</a:t>
            </a:r>
          </a:p>
          <a:p>
            <a:r>
              <a:rPr lang="en-US" sz="1100" dirty="0"/>
              <a:t>Despite this critical situation, new drug development projects have been inadequate for reasons ranging from bad selection of targets to reduced antimicrobial drug discovery efforts by pharmaceutical companies. </a:t>
            </a:r>
            <a:endParaRPr lang="es-AR" dirty="0"/>
          </a:p>
        </p:txBody>
      </p:sp>
      <p:sp>
        <p:nvSpPr>
          <p:cNvPr id="4" name="3 Marcador de número de diapositiva"/>
          <p:cNvSpPr>
            <a:spLocks noGrp="1"/>
          </p:cNvSpPr>
          <p:nvPr>
            <p:ph type="sldNum" sz="quarter" idx="10"/>
          </p:nvPr>
        </p:nvSpPr>
        <p:spPr/>
        <p:txBody>
          <a:bodyPr/>
          <a:lstStyle/>
          <a:p>
            <a:fld id="{9603DD03-0339-4513-8F31-A980E9DB08EA}" type="slidenum">
              <a:rPr lang="es-ES" smtClean="0"/>
              <a:t>2</a:t>
            </a:fld>
            <a:endParaRPr lang="es-ES"/>
          </a:p>
        </p:txBody>
      </p:sp>
    </p:spTree>
    <p:extLst>
      <p:ext uri="{BB962C8B-B14F-4D97-AF65-F5344CB8AC3E}">
        <p14:creationId xmlns:p14="http://schemas.microsoft.com/office/powerpoint/2010/main" val="40967777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1 Marcador de imagen de diapositiva"/>
          <p:cNvSpPr>
            <a:spLocks noGrp="1" noRot="1" noChangeAspect="1" noTextEdit="1"/>
          </p:cNvSpPr>
          <p:nvPr>
            <p:ph type="sldImg"/>
          </p:nvPr>
        </p:nvSpPr>
        <p:spPr/>
      </p:sp>
      <p:sp>
        <p:nvSpPr>
          <p:cNvPr id="110595" name="2 Marcador de notas"/>
          <p:cNvSpPr>
            <a:spLocks noGrp="1"/>
          </p:cNvSpPr>
          <p:nvPr>
            <p:ph type="body" idx="1"/>
          </p:nvPr>
        </p:nvSpPr>
        <p:spPr>
          <a:noFill/>
          <a:extLst>
            <a:ext uri="{91240B29-F687-4F45-9708-019B960494DF}">
              <a14:hiddenLine xmlns:a14="http://schemas.microsoft.com/office/drawing/2010/main" w="9525">
                <a:solidFill>
                  <a:srgbClr val="3465A4"/>
                </a:solidFill>
                <a:miter lim="800000"/>
                <a:headEnd/>
                <a:tailEnd/>
              </a14:hiddenLine>
            </a:ext>
          </a:extLst>
        </p:spPr>
        <p:txBody>
          <a:bodyPr/>
          <a:lstStyle/>
          <a:p>
            <a:endParaRPr lang="es-AR" altLang="es-AR">
              <a:latin typeface="Times New Roman" pitchFamily="18" charset="0"/>
            </a:endParaRPr>
          </a:p>
        </p:txBody>
      </p:sp>
      <p:sp>
        <p:nvSpPr>
          <p:cNvPr id="110596" name="3 Marcador de número de diapositiva"/>
          <p:cNvSpPr>
            <a:spLocks noGrp="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eaLnBrk="0" hangingPunct="0">
              <a:spcBef>
                <a:spcPct val="30000"/>
              </a:spcBef>
              <a:buClr>
                <a:srgbClr val="000000"/>
              </a:buClr>
              <a:buSzPct val="100000"/>
              <a:buFont typeface="Times New Roman" pitchFamily="18" charset="0"/>
              <a:tabLst>
                <a:tab pos="457144" algn="l"/>
                <a:tab pos="914287" algn="l"/>
                <a:tab pos="1371431" algn="l"/>
                <a:tab pos="1828574" algn="l"/>
                <a:tab pos="2285717" algn="l"/>
                <a:tab pos="2742861" algn="l"/>
                <a:tab pos="3200004" algn="l"/>
              </a:tabLst>
              <a:defRPr sz="1200">
                <a:solidFill>
                  <a:srgbClr val="000000"/>
                </a:solidFill>
                <a:latin typeface="Times New Roman" pitchFamily="18" charset="0"/>
              </a:defRPr>
            </a:lvl1pPr>
            <a:lvl2pPr eaLnBrk="0" hangingPunct="0">
              <a:spcBef>
                <a:spcPct val="30000"/>
              </a:spcBef>
              <a:buClr>
                <a:srgbClr val="000000"/>
              </a:buClr>
              <a:buSzPct val="100000"/>
              <a:buFont typeface="Times New Roman" pitchFamily="18" charset="0"/>
              <a:tabLst>
                <a:tab pos="457144" algn="l"/>
                <a:tab pos="914287" algn="l"/>
                <a:tab pos="1371431" algn="l"/>
                <a:tab pos="1828574" algn="l"/>
                <a:tab pos="2285717" algn="l"/>
                <a:tab pos="2742861" algn="l"/>
                <a:tab pos="3200004" algn="l"/>
              </a:tabLst>
              <a:defRPr sz="1200">
                <a:solidFill>
                  <a:srgbClr val="000000"/>
                </a:solidFill>
                <a:latin typeface="Times New Roman" pitchFamily="18" charset="0"/>
              </a:defRPr>
            </a:lvl2pPr>
            <a:lvl3pPr eaLnBrk="0" hangingPunct="0">
              <a:spcBef>
                <a:spcPct val="30000"/>
              </a:spcBef>
              <a:buClr>
                <a:srgbClr val="000000"/>
              </a:buClr>
              <a:buSzPct val="100000"/>
              <a:buFont typeface="Times New Roman" pitchFamily="18" charset="0"/>
              <a:tabLst>
                <a:tab pos="457144" algn="l"/>
                <a:tab pos="914287" algn="l"/>
                <a:tab pos="1371431" algn="l"/>
                <a:tab pos="1828574" algn="l"/>
                <a:tab pos="2285717" algn="l"/>
                <a:tab pos="2742861" algn="l"/>
                <a:tab pos="3200004" algn="l"/>
              </a:tabLst>
              <a:defRPr sz="1200">
                <a:solidFill>
                  <a:srgbClr val="000000"/>
                </a:solidFill>
                <a:latin typeface="Times New Roman" pitchFamily="18" charset="0"/>
              </a:defRPr>
            </a:lvl3pPr>
            <a:lvl4pPr eaLnBrk="0" hangingPunct="0">
              <a:spcBef>
                <a:spcPct val="30000"/>
              </a:spcBef>
              <a:buClr>
                <a:srgbClr val="000000"/>
              </a:buClr>
              <a:buSzPct val="100000"/>
              <a:buFont typeface="Times New Roman" pitchFamily="18" charset="0"/>
              <a:tabLst>
                <a:tab pos="457144" algn="l"/>
                <a:tab pos="914287" algn="l"/>
                <a:tab pos="1371431" algn="l"/>
                <a:tab pos="1828574" algn="l"/>
                <a:tab pos="2285717" algn="l"/>
                <a:tab pos="2742861" algn="l"/>
                <a:tab pos="3200004" algn="l"/>
              </a:tabLst>
              <a:defRPr sz="1200">
                <a:solidFill>
                  <a:srgbClr val="000000"/>
                </a:solidFill>
                <a:latin typeface="Times New Roman" pitchFamily="18" charset="0"/>
              </a:defRPr>
            </a:lvl4pPr>
            <a:lvl5pPr eaLnBrk="0" hangingPunct="0">
              <a:spcBef>
                <a:spcPct val="30000"/>
              </a:spcBef>
              <a:buClr>
                <a:srgbClr val="000000"/>
              </a:buClr>
              <a:buSzPct val="100000"/>
              <a:buFont typeface="Times New Roman" pitchFamily="18" charset="0"/>
              <a:tabLst>
                <a:tab pos="457144" algn="l"/>
                <a:tab pos="914287" algn="l"/>
                <a:tab pos="1371431" algn="l"/>
                <a:tab pos="1828574" algn="l"/>
                <a:tab pos="2285717" algn="l"/>
                <a:tab pos="2742861" algn="l"/>
                <a:tab pos="3200004" algn="l"/>
              </a:tabLst>
              <a:defRPr sz="1200">
                <a:solidFill>
                  <a:srgbClr val="000000"/>
                </a:solidFill>
                <a:latin typeface="Times New Roman" pitchFamily="18" charset="0"/>
              </a:defRPr>
            </a:lvl5pPr>
            <a:lvl6pPr marL="2514289" indent="-228571" defTabSz="457144" eaLnBrk="0" fontAlgn="base" hangingPunct="0">
              <a:spcBef>
                <a:spcPct val="30000"/>
              </a:spcBef>
              <a:spcAft>
                <a:spcPct val="0"/>
              </a:spcAft>
              <a:buClr>
                <a:srgbClr val="000000"/>
              </a:buClr>
              <a:buSzPct val="100000"/>
              <a:buFont typeface="Times New Roman" pitchFamily="18" charset="0"/>
              <a:tabLst>
                <a:tab pos="457144" algn="l"/>
                <a:tab pos="914287" algn="l"/>
                <a:tab pos="1371431" algn="l"/>
                <a:tab pos="1828574" algn="l"/>
                <a:tab pos="2285717" algn="l"/>
                <a:tab pos="2742861" algn="l"/>
                <a:tab pos="3200004" algn="l"/>
              </a:tabLst>
              <a:defRPr sz="1200">
                <a:solidFill>
                  <a:srgbClr val="000000"/>
                </a:solidFill>
                <a:latin typeface="Times New Roman" pitchFamily="18" charset="0"/>
              </a:defRPr>
            </a:lvl6pPr>
            <a:lvl7pPr marL="2971433" indent="-228571" defTabSz="457144" eaLnBrk="0" fontAlgn="base" hangingPunct="0">
              <a:spcBef>
                <a:spcPct val="30000"/>
              </a:spcBef>
              <a:spcAft>
                <a:spcPct val="0"/>
              </a:spcAft>
              <a:buClr>
                <a:srgbClr val="000000"/>
              </a:buClr>
              <a:buSzPct val="100000"/>
              <a:buFont typeface="Times New Roman" pitchFamily="18" charset="0"/>
              <a:tabLst>
                <a:tab pos="457144" algn="l"/>
                <a:tab pos="914287" algn="l"/>
                <a:tab pos="1371431" algn="l"/>
                <a:tab pos="1828574" algn="l"/>
                <a:tab pos="2285717" algn="l"/>
                <a:tab pos="2742861" algn="l"/>
                <a:tab pos="3200004" algn="l"/>
              </a:tabLst>
              <a:defRPr sz="1200">
                <a:solidFill>
                  <a:srgbClr val="000000"/>
                </a:solidFill>
                <a:latin typeface="Times New Roman" pitchFamily="18" charset="0"/>
              </a:defRPr>
            </a:lvl7pPr>
            <a:lvl8pPr marL="3428576" indent="-228571" defTabSz="457144" eaLnBrk="0" fontAlgn="base" hangingPunct="0">
              <a:spcBef>
                <a:spcPct val="30000"/>
              </a:spcBef>
              <a:spcAft>
                <a:spcPct val="0"/>
              </a:spcAft>
              <a:buClr>
                <a:srgbClr val="000000"/>
              </a:buClr>
              <a:buSzPct val="100000"/>
              <a:buFont typeface="Times New Roman" pitchFamily="18" charset="0"/>
              <a:tabLst>
                <a:tab pos="457144" algn="l"/>
                <a:tab pos="914287" algn="l"/>
                <a:tab pos="1371431" algn="l"/>
                <a:tab pos="1828574" algn="l"/>
                <a:tab pos="2285717" algn="l"/>
                <a:tab pos="2742861" algn="l"/>
                <a:tab pos="3200004" algn="l"/>
              </a:tabLst>
              <a:defRPr sz="1200">
                <a:solidFill>
                  <a:srgbClr val="000000"/>
                </a:solidFill>
                <a:latin typeface="Times New Roman" pitchFamily="18" charset="0"/>
              </a:defRPr>
            </a:lvl8pPr>
            <a:lvl9pPr marL="3885719" indent="-228571" defTabSz="457144" eaLnBrk="0" fontAlgn="base" hangingPunct="0">
              <a:spcBef>
                <a:spcPct val="30000"/>
              </a:spcBef>
              <a:spcAft>
                <a:spcPct val="0"/>
              </a:spcAft>
              <a:buClr>
                <a:srgbClr val="000000"/>
              </a:buClr>
              <a:buSzPct val="100000"/>
              <a:buFont typeface="Times New Roman" pitchFamily="18" charset="0"/>
              <a:tabLst>
                <a:tab pos="457144" algn="l"/>
                <a:tab pos="914287" algn="l"/>
                <a:tab pos="1371431" algn="l"/>
                <a:tab pos="1828574" algn="l"/>
                <a:tab pos="2285717" algn="l"/>
                <a:tab pos="2742861" algn="l"/>
                <a:tab pos="3200004" algn="l"/>
              </a:tabLst>
              <a:defRPr sz="1200">
                <a:solidFill>
                  <a:srgbClr val="000000"/>
                </a:solidFill>
                <a:latin typeface="Times New Roman" pitchFamily="18" charset="0"/>
              </a:defRPr>
            </a:lvl9pPr>
          </a:lstStyle>
          <a:p>
            <a:pPr eaLnBrk="1">
              <a:spcBef>
                <a:spcPct val="0"/>
              </a:spcBef>
            </a:pPr>
            <a:fld id="{2094CD63-AE89-4F2B-8716-097F329BC261}" type="slidenum">
              <a:rPr lang="es-AR" altLang="es-AR" sz="1400">
                <a:ea typeface="DejaVu Sans"/>
                <a:cs typeface="DejaVu Sans"/>
              </a:rPr>
              <a:pPr eaLnBrk="1">
                <a:spcBef>
                  <a:spcPct val="0"/>
                </a:spcBef>
              </a:pPr>
              <a:t>33</a:t>
            </a:fld>
            <a:endParaRPr lang="es-AR" altLang="es-AR" sz="1400">
              <a:ea typeface="DejaVu Sans"/>
              <a:cs typeface="DejaVu Sans"/>
            </a:endParaRPr>
          </a:p>
        </p:txBody>
      </p:sp>
    </p:spTree>
    <p:extLst>
      <p:ext uri="{BB962C8B-B14F-4D97-AF65-F5344CB8AC3E}">
        <p14:creationId xmlns:p14="http://schemas.microsoft.com/office/powerpoint/2010/main" val="18607436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1 Marcador de imagen de diapositiva"/>
          <p:cNvSpPr>
            <a:spLocks noGrp="1" noRot="1" noChangeAspect="1" noTextEdit="1"/>
          </p:cNvSpPr>
          <p:nvPr>
            <p:ph type="sldImg"/>
          </p:nvPr>
        </p:nvSpPr>
        <p:spPr/>
      </p:sp>
      <p:sp>
        <p:nvSpPr>
          <p:cNvPr id="128003" name="2 Marcador de notas"/>
          <p:cNvSpPr>
            <a:spLocks noGrp="1"/>
          </p:cNvSpPr>
          <p:nvPr>
            <p:ph type="body" idx="1"/>
          </p:nvPr>
        </p:nvSpPr>
        <p:spPr>
          <a:noFill/>
          <a:extLst>
            <a:ext uri="{91240B29-F687-4F45-9708-019B960494DF}">
              <a14:hiddenLine xmlns:a14="http://schemas.microsoft.com/office/drawing/2010/main" w="9525">
                <a:solidFill>
                  <a:srgbClr val="3465A4"/>
                </a:solidFill>
                <a:miter lim="800000"/>
                <a:headEnd/>
                <a:tailEnd/>
              </a14:hiddenLine>
            </a:ext>
          </a:extLst>
        </p:spPr>
        <p:txBody>
          <a:bodyPr/>
          <a:lstStyle/>
          <a:p>
            <a:endParaRPr lang="es-AR" altLang="es-AR">
              <a:latin typeface="Times New Roman" pitchFamily="18" charset="0"/>
            </a:endParaRPr>
          </a:p>
        </p:txBody>
      </p:sp>
      <p:sp>
        <p:nvSpPr>
          <p:cNvPr id="128004" name="3 Marcador de número de diapositiva"/>
          <p:cNvSpPr>
            <a:spLocks noGrp="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eaLnBrk="0" hangingPunct="0">
              <a:spcBef>
                <a:spcPct val="30000"/>
              </a:spcBef>
              <a:buClr>
                <a:srgbClr val="000000"/>
              </a:buClr>
              <a:buSzPct val="100000"/>
              <a:buFont typeface="Times New Roman" pitchFamily="18" charset="0"/>
              <a:tabLst>
                <a:tab pos="457144" algn="l"/>
                <a:tab pos="914287" algn="l"/>
                <a:tab pos="1371431" algn="l"/>
                <a:tab pos="1828574" algn="l"/>
                <a:tab pos="2285717" algn="l"/>
                <a:tab pos="2742861" algn="l"/>
                <a:tab pos="3200004" algn="l"/>
              </a:tabLst>
              <a:defRPr sz="1200">
                <a:solidFill>
                  <a:srgbClr val="000000"/>
                </a:solidFill>
                <a:latin typeface="Times New Roman" pitchFamily="18" charset="0"/>
              </a:defRPr>
            </a:lvl1pPr>
            <a:lvl2pPr eaLnBrk="0" hangingPunct="0">
              <a:spcBef>
                <a:spcPct val="30000"/>
              </a:spcBef>
              <a:buClr>
                <a:srgbClr val="000000"/>
              </a:buClr>
              <a:buSzPct val="100000"/>
              <a:buFont typeface="Times New Roman" pitchFamily="18" charset="0"/>
              <a:tabLst>
                <a:tab pos="457144" algn="l"/>
                <a:tab pos="914287" algn="l"/>
                <a:tab pos="1371431" algn="l"/>
                <a:tab pos="1828574" algn="l"/>
                <a:tab pos="2285717" algn="l"/>
                <a:tab pos="2742861" algn="l"/>
                <a:tab pos="3200004" algn="l"/>
              </a:tabLst>
              <a:defRPr sz="1200">
                <a:solidFill>
                  <a:srgbClr val="000000"/>
                </a:solidFill>
                <a:latin typeface="Times New Roman" pitchFamily="18" charset="0"/>
              </a:defRPr>
            </a:lvl2pPr>
            <a:lvl3pPr eaLnBrk="0" hangingPunct="0">
              <a:spcBef>
                <a:spcPct val="30000"/>
              </a:spcBef>
              <a:buClr>
                <a:srgbClr val="000000"/>
              </a:buClr>
              <a:buSzPct val="100000"/>
              <a:buFont typeface="Times New Roman" pitchFamily="18" charset="0"/>
              <a:tabLst>
                <a:tab pos="457144" algn="l"/>
                <a:tab pos="914287" algn="l"/>
                <a:tab pos="1371431" algn="l"/>
                <a:tab pos="1828574" algn="l"/>
                <a:tab pos="2285717" algn="l"/>
                <a:tab pos="2742861" algn="l"/>
                <a:tab pos="3200004" algn="l"/>
              </a:tabLst>
              <a:defRPr sz="1200">
                <a:solidFill>
                  <a:srgbClr val="000000"/>
                </a:solidFill>
                <a:latin typeface="Times New Roman" pitchFamily="18" charset="0"/>
              </a:defRPr>
            </a:lvl3pPr>
            <a:lvl4pPr eaLnBrk="0" hangingPunct="0">
              <a:spcBef>
                <a:spcPct val="30000"/>
              </a:spcBef>
              <a:buClr>
                <a:srgbClr val="000000"/>
              </a:buClr>
              <a:buSzPct val="100000"/>
              <a:buFont typeface="Times New Roman" pitchFamily="18" charset="0"/>
              <a:tabLst>
                <a:tab pos="457144" algn="l"/>
                <a:tab pos="914287" algn="l"/>
                <a:tab pos="1371431" algn="l"/>
                <a:tab pos="1828574" algn="l"/>
                <a:tab pos="2285717" algn="l"/>
                <a:tab pos="2742861" algn="l"/>
                <a:tab pos="3200004" algn="l"/>
              </a:tabLst>
              <a:defRPr sz="1200">
                <a:solidFill>
                  <a:srgbClr val="000000"/>
                </a:solidFill>
                <a:latin typeface="Times New Roman" pitchFamily="18" charset="0"/>
              </a:defRPr>
            </a:lvl4pPr>
            <a:lvl5pPr eaLnBrk="0" hangingPunct="0">
              <a:spcBef>
                <a:spcPct val="30000"/>
              </a:spcBef>
              <a:buClr>
                <a:srgbClr val="000000"/>
              </a:buClr>
              <a:buSzPct val="100000"/>
              <a:buFont typeface="Times New Roman" pitchFamily="18" charset="0"/>
              <a:tabLst>
                <a:tab pos="457144" algn="l"/>
                <a:tab pos="914287" algn="l"/>
                <a:tab pos="1371431" algn="l"/>
                <a:tab pos="1828574" algn="l"/>
                <a:tab pos="2285717" algn="l"/>
                <a:tab pos="2742861" algn="l"/>
                <a:tab pos="3200004" algn="l"/>
              </a:tabLst>
              <a:defRPr sz="1200">
                <a:solidFill>
                  <a:srgbClr val="000000"/>
                </a:solidFill>
                <a:latin typeface="Times New Roman" pitchFamily="18" charset="0"/>
              </a:defRPr>
            </a:lvl5pPr>
            <a:lvl6pPr marL="2514289" indent="-228571" defTabSz="457144" eaLnBrk="0" fontAlgn="base" hangingPunct="0">
              <a:spcBef>
                <a:spcPct val="30000"/>
              </a:spcBef>
              <a:spcAft>
                <a:spcPct val="0"/>
              </a:spcAft>
              <a:buClr>
                <a:srgbClr val="000000"/>
              </a:buClr>
              <a:buSzPct val="100000"/>
              <a:buFont typeface="Times New Roman" pitchFamily="18" charset="0"/>
              <a:tabLst>
                <a:tab pos="457144" algn="l"/>
                <a:tab pos="914287" algn="l"/>
                <a:tab pos="1371431" algn="l"/>
                <a:tab pos="1828574" algn="l"/>
                <a:tab pos="2285717" algn="l"/>
                <a:tab pos="2742861" algn="l"/>
                <a:tab pos="3200004" algn="l"/>
              </a:tabLst>
              <a:defRPr sz="1200">
                <a:solidFill>
                  <a:srgbClr val="000000"/>
                </a:solidFill>
                <a:latin typeface="Times New Roman" pitchFamily="18" charset="0"/>
              </a:defRPr>
            </a:lvl6pPr>
            <a:lvl7pPr marL="2971433" indent="-228571" defTabSz="457144" eaLnBrk="0" fontAlgn="base" hangingPunct="0">
              <a:spcBef>
                <a:spcPct val="30000"/>
              </a:spcBef>
              <a:spcAft>
                <a:spcPct val="0"/>
              </a:spcAft>
              <a:buClr>
                <a:srgbClr val="000000"/>
              </a:buClr>
              <a:buSzPct val="100000"/>
              <a:buFont typeface="Times New Roman" pitchFamily="18" charset="0"/>
              <a:tabLst>
                <a:tab pos="457144" algn="l"/>
                <a:tab pos="914287" algn="l"/>
                <a:tab pos="1371431" algn="l"/>
                <a:tab pos="1828574" algn="l"/>
                <a:tab pos="2285717" algn="l"/>
                <a:tab pos="2742861" algn="l"/>
                <a:tab pos="3200004" algn="l"/>
              </a:tabLst>
              <a:defRPr sz="1200">
                <a:solidFill>
                  <a:srgbClr val="000000"/>
                </a:solidFill>
                <a:latin typeface="Times New Roman" pitchFamily="18" charset="0"/>
              </a:defRPr>
            </a:lvl7pPr>
            <a:lvl8pPr marL="3428576" indent="-228571" defTabSz="457144" eaLnBrk="0" fontAlgn="base" hangingPunct="0">
              <a:spcBef>
                <a:spcPct val="30000"/>
              </a:spcBef>
              <a:spcAft>
                <a:spcPct val="0"/>
              </a:spcAft>
              <a:buClr>
                <a:srgbClr val="000000"/>
              </a:buClr>
              <a:buSzPct val="100000"/>
              <a:buFont typeface="Times New Roman" pitchFamily="18" charset="0"/>
              <a:tabLst>
                <a:tab pos="457144" algn="l"/>
                <a:tab pos="914287" algn="l"/>
                <a:tab pos="1371431" algn="l"/>
                <a:tab pos="1828574" algn="l"/>
                <a:tab pos="2285717" algn="l"/>
                <a:tab pos="2742861" algn="l"/>
                <a:tab pos="3200004" algn="l"/>
              </a:tabLst>
              <a:defRPr sz="1200">
                <a:solidFill>
                  <a:srgbClr val="000000"/>
                </a:solidFill>
                <a:latin typeface="Times New Roman" pitchFamily="18" charset="0"/>
              </a:defRPr>
            </a:lvl8pPr>
            <a:lvl9pPr marL="3885719" indent="-228571" defTabSz="457144" eaLnBrk="0" fontAlgn="base" hangingPunct="0">
              <a:spcBef>
                <a:spcPct val="30000"/>
              </a:spcBef>
              <a:spcAft>
                <a:spcPct val="0"/>
              </a:spcAft>
              <a:buClr>
                <a:srgbClr val="000000"/>
              </a:buClr>
              <a:buSzPct val="100000"/>
              <a:buFont typeface="Times New Roman" pitchFamily="18" charset="0"/>
              <a:tabLst>
                <a:tab pos="457144" algn="l"/>
                <a:tab pos="914287" algn="l"/>
                <a:tab pos="1371431" algn="l"/>
                <a:tab pos="1828574" algn="l"/>
                <a:tab pos="2285717" algn="l"/>
                <a:tab pos="2742861" algn="l"/>
                <a:tab pos="3200004" algn="l"/>
              </a:tabLst>
              <a:defRPr sz="1200">
                <a:solidFill>
                  <a:srgbClr val="000000"/>
                </a:solidFill>
                <a:latin typeface="Times New Roman" pitchFamily="18" charset="0"/>
              </a:defRPr>
            </a:lvl9pPr>
          </a:lstStyle>
          <a:p>
            <a:pPr eaLnBrk="1">
              <a:spcBef>
                <a:spcPct val="0"/>
              </a:spcBef>
            </a:pPr>
            <a:fld id="{0FAD609E-83DC-485C-99FE-3808E7ADE4A7}" type="slidenum">
              <a:rPr lang="es-AR" altLang="es-AR" sz="1400">
                <a:ea typeface="DejaVu Sans"/>
                <a:cs typeface="DejaVu Sans"/>
              </a:rPr>
              <a:pPr eaLnBrk="1">
                <a:spcBef>
                  <a:spcPct val="0"/>
                </a:spcBef>
              </a:pPr>
              <a:t>38</a:t>
            </a:fld>
            <a:endParaRPr lang="es-AR" altLang="es-AR" sz="1400">
              <a:ea typeface="DejaVu Sans"/>
              <a:cs typeface="DejaVu Sans"/>
            </a:endParaRPr>
          </a:p>
        </p:txBody>
      </p:sp>
    </p:spTree>
    <p:extLst>
      <p:ext uri="{BB962C8B-B14F-4D97-AF65-F5344CB8AC3E}">
        <p14:creationId xmlns:p14="http://schemas.microsoft.com/office/powerpoint/2010/main" val="29973008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defTabSz="801654">
              <a:defRPr/>
            </a:pPr>
            <a:r>
              <a:rPr lang="en-US" dirty="0"/>
              <a:t>. A major limitation of traditional high-throughput screening (HTS) approaches is that only a </a:t>
            </a:r>
            <a:r>
              <a:rPr lang="en-US" dirty="0" err="1"/>
              <a:t>fnite</a:t>
            </a:r>
            <a:r>
              <a:rPr lang="en-US" dirty="0"/>
              <a:t> amount of chemicals in a limited number of conformations are available in any given HTS library. As this chemical space limitation will hardly be overcome, novel approaches are needed to tackle the rising problem of bacterial resistance to current treatments</a:t>
            </a:r>
            <a:endParaRPr lang="es-AR" dirty="0"/>
          </a:p>
          <a:p>
            <a:r>
              <a:rPr lang="en-US" dirty="0"/>
              <a:t>Our study provides a framework for which such novel strategies can be developed and further adapted to use. With sheer amounts of high-throughput genomic, structural and transcriptomic data from many important bacterial pathogens openly available in biological databases, an approach based on multidimensional data integration towards pinpointing new drug targets represents a more rapid and cost-</a:t>
            </a:r>
            <a:r>
              <a:rPr lang="en-US" dirty="0" err="1"/>
              <a:t>efective</a:t>
            </a:r>
            <a:r>
              <a:rPr lang="en-US" dirty="0"/>
              <a:t> strategy than traditional screening techniques</a:t>
            </a:r>
            <a:endParaRPr lang="es-AR" dirty="0"/>
          </a:p>
        </p:txBody>
      </p:sp>
      <p:sp>
        <p:nvSpPr>
          <p:cNvPr id="4" name="3 Marcador de número de diapositiva"/>
          <p:cNvSpPr>
            <a:spLocks noGrp="1"/>
          </p:cNvSpPr>
          <p:nvPr>
            <p:ph type="sldNum" sz="quarter" idx="10"/>
          </p:nvPr>
        </p:nvSpPr>
        <p:spPr/>
        <p:txBody>
          <a:bodyPr/>
          <a:lstStyle/>
          <a:p>
            <a:fld id="{9603DD03-0339-4513-8F31-A980E9DB08EA}" type="slidenum">
              <a:rPr lang="es-ES" smtClean="0"/>
              <a:t>39</a:t>
            </a:fld>
            <a:endParaRPr lang="es-ES"/>
          </a:p>
        </p:txBody>
      </p:sp>
    </p:spTree>
    <p:extLst>
      <p:ext uri="{BB962C8B-B14F-4D97-AF65-F5344CB8AC3E}">
        <p14:creationId xmlns:p14="http://schemas.microsoft.com/office/powerpoint/2010/main" val="40236937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1618" name="Rectangle 6"/>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eaLnBrk="0" hangingPunct="0">
              <a:spcBef>
                <a:spcPct val="30000"/>
              </a:spcBef>
              <a:buClr>
                <a:srgbClr val="000000"/>
              </a:buClr>
              <a:buSzPct val="100000"/>
              <a:buFont typeface="Times New Roman" pitchFamily="18" charset="0"/>
              <a:tabLst>
                <a:tab pos="457144" algn="l"/>
                <a:tab pos="914287" algn="l"/>
                <a:tab pos="1371431" algn="l"/>
                <a:tab pos="1828574" algn="l"/>
                <a:tab pos="2285717" algn="l"/>
                <a:tab pos="2742861" algn="l"/>
                <a:tab pos="3200004" algn="l"/>
              </a:tabLst>
              <a:defRPr sz="1200">
                <a:solidFill>
                  <a:srgbClr val="000000"/>
                </a:solidFill>
                <a:latin typeface="Times New Roman" pitchFamily="18" charset="0"/>
              </a:defRPr>
            </a:lvl1pPr>
            <a:lvl2pPr eaLnBrk="0" hangingPunct="0">
              <a:spcBef>
                <a:spcPct val="30000"/>
              </a:spcBef>
              <a:buClr>
                <a:srgbClr val="000000"/>
              </a:buClr>
              <a:buSzPct val="100000"/>
              <a:buFont typeface="Times New Roman" pitchFamily="18" charset="0"/>
              <a:tabLst>
                <a:tab pos="457144" algn="l"/>
                <a:tab pos="914287" algn="l"/>
                <a:tab pos="1371431" algn="l"/>
                <a:tab pos="1828574" algn="l"/>
                <a:tab pos="2285717" algn="l"/>
                <a:tab pos="2742861" algn="l"/>
                <a:tab pos="3200004" algn="l"/>
              </a:tabLst>
              <a:defRPr sz="1200">
                <a:solidFill>
                  <a:srgbClr val="000000"/>
                </a:solidFill>
                <a:latin typeface="Times New Roman" pitchFamily="18" charset="0"/>
              </a:defRPr>
            </a:lvl2pPr>
            <a:lvl3pPr eaLnBrk="0" hangingPunct="0">
              <a:spcBef>
                <a:spcPct val="30000"/>
              </a:spcBef>
              <a:buClr>
                <a:srgbClr val="000000"/>
              </a:buClr>
              <a:buSzPct val="100000"/>
              <a:buFont typeface="Times New Roman" pitchFamily="18" charset="0"/>
              <a:tabLst>
                <a:tab pos="457144" algn="l"/>
                <a:tab pos="914287" algn="l"/>
                <a:tab pos="1371431" algn="l"/>
                <a:tab pos="1828574" algn="l"/>
                <a:tab pos="2285717" algn="l"/>
                <a:tab pos="2742861" algn="l"/>
                <a:tab pos="3200004" algn="l"/>
              </a:tabLst>
              <a:defRPr sz="1200">
                <a:solidFill>
                  <a:srgbClr val="000000"/>
                </a:solidFill>
                <a:latin typeface="Times New Roman" pitchFamily="18" charset="0"/>
              </a:defRPr>
            </a:lvl3pPr>
            <a:lvl4pPr eaLnBrk="0" hangingPunct="0">
              <a:spcBef>
                <a:spcPct val="30000"/>
              </a:spcBef>
              <a:buClr>
                <a:srgbClr val="000000"/>
              </a:buClr>
              <a:buSzPct val="100000"/>
              <a:buFont typeface="Times New Roman" pitchFamily="18" charset="0"/>
              <a:tabLst>
                <a:tab pos="457144" algn="l"/>
                <a:tab pos="914287" algn="l"/>
                <a:tab pos="1371431" algn="l"/>
                <a:tab pos="1828574" algn="l"/>
                <a:tab pos="2285717" algn="l"/>
                <a:tab pos="2742861" algn="l"/>
                <a:tab pos="3200004" algn="l"/>
              </a:tabLst>
              <a:defRPr sz="1200">
                <a:solidFill>
                  <a:srgbClr val="000000"/>
                </a:solidFill>
                <a:latin typeface="Times New Roman" pitchFamily="18" charset="0"/>
              </a:defRPr>
            </a:lvl4pPr>
            <a:lvl5pPr eaLnBrk="0" hangingPunct="0">
              <a:spcBef>
                <a:spcPct val="30000"/>
              </a:spcBef>
              <a:buClr>
                <a:srgbClr val="000000"/>
              </a:buClr>
              <a:buSzPct val="100000"/>
              <a:buFont typeface="Times New Roman" pitchFamily="18" charset="0"/>
              <a:tabLst>
                <a:tab pos="457144" algn="l"/>
                <a:tab pos="914287" algn="l"/>
                <a:tab pos="1371431" algn="l"/>
                <a:tab pos="1828574" algn="l"/>
                <a:tab pos="2285717" algn="l"/>
                <a:tab pos="2742861" algn="l"/>
                <a:tab pos="3200004" algn="l"/>
              </a:tabLst>
              <a:defRPr sz="1200">
                <a:solidFill>
                  <a:srgbClr val="000000"/>
                </a:solidFill>
                <a:latin typeface="Times New Roman" pitchFamily="18" charset="0"/>
              </a:defRPr>
            </a:lvl5pPr>
            <a:lvl6pPr marL="2514289" indent="-228571" defTabSz="457144" eaLnBrk="0" fontAlgn="base" hangingPunct="0">
              <a:spcBef>
                <a:spcPct val="30000"/>
              </a:spcBef>
              <a:spcAft>
                <a:spcPct val="0"/>
              </a:spcAft>
              <a:buClr>
                <a:srgbClr val="000000"/>
              </a:buClr>
              <a:buSzPct val="100000"/>
              <a:buFont typeface="Times New Roman" pitchFamily="18" charset="0"/>
              <a:tabLst>
                <a:tab pos="457144" algn="l"/>
                <a:tab pos="914287" algn="l"/>
                <a:tab pos="1371431" algn="l"/>
                <a:tab pos="1828574" algn="l"/>
                <a:tab pos="2285717" algn="l"/>
                <a:tab pos="2742861" algn="l"/>
                <a:tab pos="3200004" algn="l"/>
              </a:tabLst>
              <a:defRPr sz="1200">
                <a:solidFill>
                  <a:srgbClr val="000000"/>
                </a:solidFill>
                <a:latin typeface="Times New Roman" pitchFamily="18" charset="0"/>
              </a:defRPr>
            </a:lvl6pPr>
            <a:lvl7pPr marL="2971433" indent="-228571" defTabSz="457144" eaLnBrk="0" fontAlgn="base" hangingPunct="0">
              <a:spcBef>
                <a:spcPct val="30000"/>
              </a:spcBef>
              <a:spcAft>
                <a:spcPct val="0"/>
              </a:spcAft>
              <a:buClr>
                <a:srgbClr val="000000"/>
              </a:buClr>
              <a:buSzPct val="100000"/>
              <a:buFont typeface="Times New Roman" pitchFamily="18" charset="0"/>
              <a:tabLst>
                <a:tab pos="457144" algn="l"/>
                <a:tab pos="914287" algn="l"/>
                <a:tab pos="1371431" algn="l"/>
                <a:tab pos="1828574" algn="l"/>
                <a:tab pos="2285717" algn="l"/>
                <a:tab pos="2742861" algn="l"/>
                <a:tab pos="3200004" algn="l"/>
              </a:tabLst>
              <a:defRPr sz="1200">
                <a:solidFill>
                  <a:srgbClr val="000000"/>
                </a:solidFill>
                <a:latin typeface="Times New Roman" pitchFamily="18" charset="0"/>
              </a:defRPr>
            </a:lvl7pPr>
            <a:lvl8pPr marL="3428576" indent="-228571" defTabSz="457144" eaLnBrk="0" fontAlgn="base" hangingPunct="0">
              <a:spcBef>
                <a:spcPct val="30000"/>
              </a:spcBef>
              <a:spcAft>
                <a:spcPct val="0"/>
              </a:spcAft>
              <a:buClr>
                <a:srgbClr val="000000"/>
              </a:buClr>
              <a:buSzPct val="100000"/>
              <a:buFont typeface="Times New Roman" pitchFamily="18" charset="0"/>
              <a:tabLst>
                <a:tab pos="457144" algn="l"/>
                <a:tab pos="914287" algn="l"/>
                <a:tab pos="1371431" algn="l"/>
                <a:tab pos="1828574" algn="l"/>
                <a:tab pos="2285717" algn="l"/>
                <a:tab pos="2742861" algn="l"/>
                <a:tab pos="3200004" algn="l"/>
              </a:tabLst>
              <a:defRPr sz="1200">
                <a:solidFill>
                  <a:srgbClr val="000000"/>
                </a:solidFill>
                <a:latin typeface="Times New Roman" pitchFamily="18" charset="0"/>
              </a:defRPr>
            </a:lvl8pPr>
            <a:lvl9pPr marL="3885719" indent="-228571" defTabSz="457144" eaLnBrk="0" fontAlgn="base" hangingPunct="0">
              <a:spcBef>
                <a:spcPct val="30000"/>
              </a:spcBef>
              <a:spcAft>
                <a:spcPct val="0"/>
              </a:spcAft>
              <a:buClr>
                <a:srgbClr val="000000"/>
              </a:buClr>
              <a:buSzPct val="100000"/>
              <a:buFont typeface="Times New Roman" pitchFamily="18" charset="0"/>
              <a:tabLst>
                <a:tab pos="457144" algn="l"/>
                <a:tab pos="914287" algn="l"/>
                <a:tab pos="1371431" algn="l"/>
                <a:tab pos="1828574" algn="l"/>
                <a:tab pos="2285717" algn="l"/>
                <a:tab pos="2742861" algn="l"/>
                <a:tab pos="3200004" algn="l"/>
              </a:tabLst>
              <a:defRPr sz="1200">
                <a:solidFill>
                  <a:srgbClr val="000000"/>
                </a:solidFill>
                <a:latin typeface="Times New Roman" pitchFamily="18" charset="0"/>
              </a:defRPr>
            </a:lvl9pPr>
          </a:lstStyle>
          <a:p>
            <a:pPr eaLnBrk="1">
              <a:spcBef>
                <a:spcPct val="0"/>
              </a:spcBef>
            </a:pPr>
            <a:fld id="{C451B609-FA43-43B7-8E89-BBD5964A34F6}" type="slidenum">
              <a:rPr lang="es-AR" altLang="es-AR" sz="1400">
                <a:ea typeface="MS PGothic" pitchFamily="34" charset="-128"/>
                <a:cs typeface="DejaVu Sans"/>
              </a:rPr>
              <a:pPr eaLnBrk="1">
                <a:spcBef>
                  <a:spcPct val="0"/>
                </a:spcBef>
              </a:pPr>
              <a:t>49</a:t>
            </a:fld>
            <a:endParaRPr lang="es-AR" altLang="es-AR" sz="1400">
              <a:ea typeface="MS PGothic" pitchFamily="34" charset="-128"/>
              <a:cs typeface="DejaVu Sans"/>
            </a:endParaRPr>
          </a:p>
        </p:txBody>
      </p:sp>
      <p:sp>
        <p:nvSpPr>
          <p:cNvPr id="111619" name="Rectangle 1"/>
          <p:cNvSpPr>
            <a:spLocks noGrp="1" noRot="1" noChangeAspect="1" noChangeArrowheads="1" noTextEdit="1"/>
          </p:cNvSpPr>
          <p:nvPr>
            <p:ph type="sldImg"/>
          </p:nvPr>
        </p:nvSpPr>
        <p:spPr>
          <a:xfrm>
            <a:off x="1143000" y="695325"/>
            <a:ext cx="4572000" cy="34290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11620" name="Rectangle 2"/>
          <p:cNvSpPr>
            <a:spLocks noGrp="1" noChangeArrowheads="1"/>
          </p:cNvSpPr>
          <p:nvPr>
            <p:ph type="body" idx="1"/>
          </p:nvPr>
        </p:nvSpPr>
        <p:spPr>
          <a:xfrm>
            <a:off x="685800" y="4343400"/>
            <a:ext cx="5486400" cy="4114800"/>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AR" altLang="es-AR">
              <a:latin typeface="Times New Roman" pitchFamily="18" charset="0"/>
            </a:endParaRPr>
          </a:p>
        </p:txBody>
      </p:sp>
    </p:spTree>
    <p:extLst>
      <p:ext uri="{BB962C8B-B14F-4D97-AF65-F5344CB8AC3E}">
        <p14:creationId xmlns:p14="http://schemas.microsoft.com/office/powerpoint/2010/main" val="27177651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1 Marcador de imagen de diapositiva"/>
          <p:cNvSpPr>
            <a:spLocks noGrp="1" noRot="1" noChangeAspect="1" noTextEdit="1"/>
          </p:cNvSpPr>
          <p:nvPr>
            <p:ph type="sldImg"/>
          </p:nvPr>
        </p:nvSpPr>
        <p:spPr>
          <a:xfrm>
            <a:off x="1144588" y="695325"/>
            <a:ext cx="4568825" cy="3427413"/>
          </a:xfrm>
          <a:solidFill>
            <a:srgbClr val="729FCF"/>
          </a:solidFill>
          <a:ln w="25400">
            <a:solidFill>
              <a:srgbClr val="3465A4"/>
            </a:solidFill>
            <a:round/>
            <a:headEnd/>
            <a:tailEnd/>
          </a:ln>
        </p:spPr>
      </p:sp>
      <p:sp>
        <p:nvSpPr>
          <p:cNvPr id="112643" name="2 Marcador de notas"/>
          <p:cNvSpPr>
            <a:spLocks noGrp="1"/>
          </p:cNvSpPr>
          <p:nvPr>
            <p:ph type="body" sz="quarter" idx="1"/>
          </p:nvPr>
        </p:nvSpPr>
        <p:spPr>
          <a:xfrm>
            <a:off x="685800" y="4343401"/>
            <a:ext cx="5486400" cy="4816475"/>
          </a:xfrm>
          <a:noFill/>
          <a:extLst>
            <a:ext uri="{91240B29-F687-4F45-9708-019B960494DF}">
              <a14:hiddenLine xmlns:a14="http://schemas.microsoft.com/office/drawing/2010/main" w="9525">
                <a:solidFill>
                  <a:srgbClr val="3465A4"/>
                </a:solidFill>
                <a:miter lim="800000"/>
                <a:headEnd/>
                <a:tailEnd/>
              </a14:hiddenLine>
            </a:ext>
          </a:extLst>
        </p:spPr>
        <p:txBody>
          <a:bodyPr/>
          <a:lstStyle/>
          <a:p>
            <a:r>
              <a:rPr lang="es-AR" altLang="es-AR">
                <a:latin typeface="Times New Roman" pitchFamily="18" charset="0"/>
              </a:rPr>
              <a:t> en 2014 un estimado de 8.6 millones de personas en el mundo desarrollaron la enfermedad, llevando a 1.3 millones de muertes (incluyendo 320.000 infectadas con el virus del HIV). (WHO, 2014) (Ver ﬁgura 1.5) </a:t>
            </a:r>
          </a:p>
          <a:p>
            <a:r>
              <a:rPr lang="es-AR" altLang="es-AR">
                <a:latin typeface="Times New Roman" pitchFamily="18" charset="0"/>
              </a:rPr>
              <a:t>Como sistema de estudio elegimos TB porque Si bien es curable y prevenible, es la responsable de alrededor de 2 millones de muertes anuales en todos el mundo, constituyendo aún hoy uno de los principales problemas de salud pública. Como se puede observar en el mapa, la enfermedad no esta confinada siendo los principales focos de infección en paises subdesarrollados.</a:t>
            </a:r>
          </a:p>
          <a:p>
            <a:r>
              <a:rPr lang="es-AR" altLang="es-AR">
                <a:latin typeface="Times New Roman" pitchFamily="18" charset="0"/>
              </a:rPr>
              <a:t>TB es una de las principipales causas de muertes de coinfectados de HIV y un tercio de la población mundial se encuentra infectada en fase lantente. La argentina presenta 1.200 muertes anuales causadas por  Mycobacterium tuberculosis.</a:t>
            </a:r>
          </a:p>
          <a:p>
            <a:br>
              <a:rPr lang="es-AR" altLang="es-AR">
                <a:latin typeface="Times New Roman" pitchFamily="18" charset="0"/>
              </a:rPr>
            </a:br>
            <a:endParaRPr lang="es-AR" altLang="es-AR">
              <a:latin typeface="Times New Roman" pitchFamily="18" charset="0"/>
            </a:endParaRPr>
          </a:p>
        </p:txBody>
      </p:sp>
    </p:spTree>
    <p:extLst>
      <p:ext uri="{BB962C8B-B14F-4D97-AF65-F5344CB8AC3E}">
        <p14:creationId xmlns:p14="http://schemas.microsoft.com/office/powerpoint/2010/main" val="4637440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1 Marcador de imagen de diapositiva"/>
          <p:cNvSpPr>
            <a:spLocks noGrp="1" noRot="1" noChangeAspect="1" noTextEdit="1"/>
          </p:cNvSpPr>
          <p:nvPr>
            <p:ph type="sldImg"/>
          </p:nvPr>
        </p:nvSpPr>
        <p:spPr>
          <a:xfrm>
            <a:off x="1144588" y="695325"/>
            <a:ext cx="4568825" cy="3427413"/>
          </a:xfrm>
          <a:solidFill>
            <a:srgbClr val="729FCF"/>
          </a:solidFill>
          <a:ln w="25400">
            <a:solidFill>
              <a:srgbClr val="3465A4"/>
            </a:solidFill>
            <a:round/>
            <a:headEnd/>
            <a:tailEnd/>
          </a:ln>
        </p:spPr>
      </p:sp>
      <p:sp>
        <p:nvSpPr>
          <p:cNvPr id="112643" name="2 Marcador de notas"/>
          <p:cNvSpPr>
            <a:spLocks noGrp="1"/>
          </p:cNvSpPr>
          <p:nvPr>
            <p:ph type="body" sz="quarter" idx="1"/>
          </p:nvPr>
        </p:nvSpPr>
        <p:spPr>
          <a:xfrm>
            <a:off x="685800" y="4343401"/>
            <a:ext cx="5486400" cy="4816475"/>
          </a:xfrm>
          <a:noFill/>
          <a:extLst>
            <a:ext uri="{91240B29-F687-4F45-9708-019B960494DF}">
              <a14:hiddenLine xmlns:a14="http://schemas.microsoft.com/office/drawing/2010/main" w="9525">
                <a:solidFill>
                  <a:srgbClr val="3465A4"/>
                </a:solidFill>
                <a:miter lim="800000"/>
                <a:headEnd/>
                <a:tailEnd/>
              </a14:hiddenLine>
            </a:ext>
          </a:extLst>
        </p:spPr>
        <p:txBody>
          <a:bodyPr/>
          <a:lstStyle/>
          <a:p>
            <a:r>
              <a:rPr lang="es-AR" altLang="es-AR">
                <a:latin typeface="Times New Roman" pitchFamily="18" charset="0"/>
              </a:rPr>
              <a:t> en 2014 un estimado de 8.6 millones de personas en el mundo desarrollaron la enfermedad, llevando a 1.3 millones de muertes (incluyendo 320.000 infectadas con el virus del HIV). (WHO, 2014) (Ver ﬁgura 1.5) </a:t>
            </a:r>
          </a:p>
          <a:p>
            <a:r>
              <a:rPr lang="es-AR" altLang="es-AR">
                <a:latin typeface="Times New Roman" pitchFamily="18" charset="0"/>
              </a:rPr>
              <a:t>Como sistema de estudio elegimos TB porque Si bien es curable y prevenible, es la responsable de alrededor de 2 millones de muertes anuales en todos el mundo, constituyendo aún hoy uno de los principales problemas de salud pública. Como se puede observar en el mapa, la enfermedad no esta confinada siendo los principales focos de infección en paises subdesarrollados.</a:t>
            </a:r>
          </a:p>
          <a:p>
            <a:r>
              <a:rPr lang="es-AR" altLang="es-AR">
                <a:latin typeface="Times New Roman" pitchFamily="18" charset="0"/>
              </a:rPr>
              <a:t>TB es una de las principipales causas de muertes de coinfectados de HIV y un tercio de la población mundial se encuentra infectada en fase lantente. La argentina presenta 1.200 muertes anuales causadas por  Mycobacterium tuberculosis.</a:t>
            </a:r>
          </a:p>
          <a:p>
            <a:br>
              <a:rPr lang="es-AR" altLang="es-AR">
                <a:latin typeface="Times New Roman" pitchFamily="18" charset="0"/>
              </a:rPr>
            </a:br>
            <a:endParaRPr lang="es-AR" altLang="es-AR">
              <a:latin typeface="Times New Roman" pitchFamily="18" charset="0"/>
            </a:endParaRPr>
          </a:p>
        </p:txBody>
      </p:sp>
    </p:spTree>
    <p:extLst>
      <p:ext uri="{BB962C8B-B14F-4D97-AF65-F5344CB8AC3E}">
        <p14:creationId xmlns:p14="http://schemas.microsoft.com/office/powerpoint/2010/main" val="18219322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1 Marcador de imagen de diapositiva"/>
          <p:cNvSpPr>
            <a:spLocks noGrp="1" noRot="1" noChangeAspect="1" noTextEdit="1"/>
          </p:cNvSpPr>
          <p:nvPr>
            <p:ph type="sldImg"/>
          </p:nvPr>
        </p:nvSpPr>
        <p:spPr/>
      </p:sp>
      <p:sp>
        <p:nvSpPr>
          <p:cNvPr id="115715" name="2 Marcador de notas"/>
          <p:cNvSpPr>
            <a:spLocks noGrp="1"/>
          </p:cNvSpPr>
          <p:nvPr>
            <p:ph type="body" idx="1"/>
          </p:nvPr>
        </p:nvSpPr>
        <p:spPr>
          <a:noFill/>
          <a:extLst>
            <a:ext uri="{91240B29-F687-4F45-9708-019B960494DF}">
              <a14:hiddenLine xmlns:a14="http://schemas.microsoft.com/office/drawing/2010/main" w="9525">
                <a:solidFill>
                  <a:srgbClr val="3465A4"/>
                </a:solidFill>
                <a:miter lim="800000"/>
                <a:headEnd/>
                <a:tailEnd/>
              </a14:hiddenLine>
            </a:ext>
          </a:extLst>
        </p:spPr>
        <p:txBody>
          <a:bodyPr/>
          <a:lstStyle/>
          <a:p>
            <a:endParaRPr lang="es-AR" altLang="es-AR" dirty="0">
              <a:latin typeface="Times New Roman" pitchFamily="18" charset="0"/>
            </a:endParaRPr>
          </a:p>
        </p:txBody>
      </p:sp>
      <p:sp>
        <p:nvSpPr>
          <p:cNvPr id="115716" name="3 Marcador de número de diapositiva"/>
          <p:cNvSpPr>
            <a:spLocks noGrp="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eaLnBrk="0" hangingPunct="0">
              <a:spcBef>
                <a:spcPct val="30000"/>
              </a:spcBef>
              <a:buClr>
                <a:srgbClr val="000000"/>
              </a:buClr>
              <a:buSzPct val="100000"/>
              <a:buFont typeface="Times New Roman" pitchFamily="18" charset="0"/>
              <a:tabLst>
                <a:tab pos="457144" algn="l"/>
                <a:tab pos="914287" algn="l"/>
                <a:tab pos="1371431" algn="l"/>
                <a:tab pos="1828574" algn="l"/>
                <a:tab pos="2285717" algn="l"/>
                <a:tab pos="2742861" algn="l"/>
                <a:tab pos="3200004" algn="l"/>
              </a:tabLst>
              <a:defRPr sz="1200">
                <a:solidFill>
                  <a:srgbClr val="000000"/>
                </a:solidFill>
                <a:latin typeface="Times New Roman" pitchFamily="18" charset="0"/>
              </a:defRPr>
            </a:lvl1pPr>
            <a:lvl2pPr eaLnBrk="0" hangingPunct="0">
              <a:spcBef>
                <a:spcPct val="30000"/>
              </a:spcBef>
              <a:buClr>
                <a:srgbClr val="000000"/>
              </a:buClr>
              <a:buSzPct val="100000"/>
              <a:buFont typeface="Times New Roman" pitchFamily="18" charset="0"/>
              <a:tabLst>
                <a:tab pos="457144" algn="l"/>
                <a:tab pos="914287" algn="l"/>
                <a:tab pos="1371431" algn="l"/>
                <a:tab pos="1828574" algn="l"/>
                <a:tab pos="2285717" algn="l"/>
                <a:tab pos="2742861" algn="l"/>
                <a:tab pos="3200004" algn="l"/>
              </a:tabLst>
              <a:defRPr sz="1200">
                <a:solidFill>
                  <a:srgbClr val="000000"/>
                </a:solidFill>
                <a:latin typeface="Times New Roman" pitchFamily="18" charset="0"/>
              </a:defRPr>
            </a:lvl2pPr>
            <a:lvl3pPr eaLnBrk="0" hangingPunct="0">
              <a:spcBef>
                <a:spcPct val="30000"/>
              </a:spcBef>
              <a:buClr>
                <a:srgbClr val="000000"/>
              </a:buClr>
              <a:buSzPct val="100000"/>
              <a:buFont typeface="Times New Roman" pitchFamily="18" charset="0"/>
              <a:tabLst>
                <a:tab pos="457144" algn="l"/>
                <a:tab pos="914287" algn="l"/>
                <a:tab pos="1371431" algn="l"/>
                <a:tab pos="1828574" algn="l"/>
                <a:tab pos="2285717" algn="l"/>
                <a:tab pos="2742861" algn="l"/>
                <a:tab pos="3200004" algn="l"/>
              </a:tabLst>
              <a:defRPr sz="1200">
                <a:solidFill>
                  <a:srgbClr val="000000"/>
                </a:solidFill>
                <a:latin typeface="Times New Roman" pitchFamily="18" charset="0"/>
              </a:defRPr>
            </a:lvl3pPr>
            <a:lvl4pPr eaLnBrk="0" hangingPunct="0">
              <a:spcBef>
                <a:spcPct val="30000"/>
              </a:spcBef>
              <a:buClr>
                <a:srgbClr val="000000"/>
              </a:buClr>
              <a:buSzPct val="100000"/>
              <a:buFont typeface="Times New Roman" pitchFamily="18" charset="0"/>
              <a:tabLst>
                <a:tab pos="457144" algn="l"/>
                <a:tab pos="914287" algn="l"/>
                <a:tab pos="1371431" algn="l"/>
                <a:tab pos="1828574" algn="l"/>
                <a:tab pos="2285717" algn="l"/>
                <a:tab pos="2742861" algn="l"/>
                <a:tab pos="3200004" algn="l"/>
              </a:tabLst>
              <a:defRPr sz="1200">
                <a:solidFill>
                  <a:srgbClr val="000000"/>
                </a:solidFill>
                <a:latin typeface="Times New Roman" pitchFamily="18" charset="0"/>
              </a:defRPr>
            </a:lvl4pPr>
            <a:lvl5pPr eaLnBrk="0" hangingPunct="0">
              <a:spcBef>
                <a:spcPct val="30000"/>
              </a:spcBef>
              <a:buClr>
                <a:srgbClr val="000000"/>
              </a:buClr>
              <a:buSzPct val="100000"/>
              <a:buFont typeface="Times New Roman" pitchFamily="18" charset="0"/>
              <a:tabLst>
                <a:tab pos="457144" algn="l"/>
                <a:tab pos="914287" algn="l"/>
                <a:tab pos="1371431" algn="l"/>
                <a:tab pos="1828574" algn="l"/>
                <a:tab pos="2285717" algn="l"/>
                <a:tab pos="2742861" algn="l"/>
                <a:tab pos="3200004" algn="l"/>
              </a:tabLst>
              <a:defRPr sz="1200">
                <a:solidFill>
                  <a:srgbClr val="000000"/>
                </a:solidFill>
                <a:latin typeface="Times New Roman" pitchFamily="18" charset="0"/>
              </a:defRPr>
            </a:lvl5pPr>
            <a:lvl6pPr marL="2514289" indent="-228571" defTabSz="457144" eaLnBrk="0" fontAlgn="base" hangingPunct="0">
              <a:spcBef>
                <a:spcPct val="30000"/>
              </a:spcBef>
              <a:spcAft>
                <a:spcPct val="0"/>
              </a:spcAft>
              <a:buClr>
                <a:srgbClr val="000000"/>
              </a:buClr>
              <a:buSzPct val="100000"/>
              <a:buFont typeface="Times New Roman" pitchFamily="18" charset="0"/>
              <a:tabLst>
                <a:tab pos="457144" algn="l"/>
                <a:tab pos="914287" algn="l"/>
                <a:tab pos="1371431" algn="l"/>
                <a:tab pos="1828574" algn="l"/>
                <a:tab pos="2285717" algn="l"/>
                <a:tab pos="2742861" algn="l"/>
                <a:tab pos="3200004" algn="l"/>
              </a:tabLst>
              <a:defRPr sz="1200">
                <a:solidFill>
                  <a:srgbClr val="000000"/>
                </a:solidFill>
                <a:latin typeface="Times New Roman" pitchFamily="18" charset="0"/>
              </a:defRPr>
            </a:lvl6pPr>
            <a:lvl7pPr marL="2971433" indent="-228571" defTabSz="457144" eaLnBrk="0" fontAlgn="base" hangingPunct="0">
              <a:spcBef>
                <a:spcPct val="30000"/>
              </a:spcBef>
              <a:spcAft>
                <a:spcPct val="0"/>
              </a:spcAft>
              <a:buClr>
                <a:srgbClr val="000000"/>
              </a:buClr>
              <a:buSzPct val="100000"/>
              <a:buFont typeface="Times New Roman" pitchFamily="18" charset="0"/>
              <a:tabLst>
                <a:tab pos="457144" algn="l"/>
                <a:tab pos="914287" algn="l"/>
                <a:tab pos="1371431" algn="l"/>
                <a:tab pos="1828574" algn="l"/>
                <a:tab pos="2285717" algn="l"/>
                <a:tab pos="2742861" algn="l"/>
                <a:tab pos="3200004" algn="l"/>
              </a:tabLst>
              <a:defRPr sz="1200">
                <a:solidFill>
                  <a:srgbClr val="000000"/>
                </a:solidFill>
                <a:latin typeface="Times New Roman" pitchFamily="18" charset="0"/>
              </a:defRPr>
            </a:lvl7pPr>
            <a:lvl8pPr marL="3428576" indent="-228571" defTabSz="457144" eaLnBrk="0" fontAlgn="base" hangingPunct="0">
              <a:spcBef>
                <a:spcPct val="30000"/>
              </a:spcBef>
              <a:spcAft>
                <a:spcPct val="0"/>
              </a:spcAft>
              <a:buClr>
                <a:srgbClr val="000000"/>
              </a:buClr>
              <a:buSzPct val="100000"/>
              <a:buFont typeface="Times New Roman" pitchFamily="18" charset="0"/>
              <a:tabLst>
                <a:tab pos="457144" algn="l"/>
                <a:tab pos="914287" algn="l"/>
                <a:tab pos="1371431" algn="l"/>
                <a:tab pos="1828574" algn="l"/>
                <a:tab pos="2285717" algn="l"/>
                <a:tab pos="2742861" algn="l"/>
                <a:tab pos="3200004" algn="l"/>
              </a:tabLst>
              <a:defRPr sz="1200">
                <a:solidFill>
                  <a:srgbClr val="000000"/>
                </a:solidFill>
                <a:latin typeface="Times New Roman" pitchFamily="18" charset="0"/>
              </a:defRPr>
            </a:lvl8pPr>
            <a:lvl9pPr marL="3885719" indent="-228571" defTabSz="457144" eaLnBrk="0" fontAlgn="base" hangingPunct="0">
              <a:spcBef>
                <a:spcPct val="30000"/>
              </a:spcBef>
              <a:spcAft>
                <a:spcPct val="0"/>
              </a:spcAft>
              <a:buClr>
                <a:srgbClr val="000000"/>
              </a:buClr>
              <a:buSzPct val="100000"/>
              <a:buFont typeface="Times New Roman" pitchFamily="18" charset="0"/>
              <a:tabLst>
                <a:tab pos="457144" algn="l"/>
                <a:tab pos="914287" algn="l"/>
                <a:tab pos="1371431" algn="l"/>
                <a:tab pos="1828574" algn="l"/>
                <a:tab pos="2285717" algn="l"/>
                <a:tab pos="2742861" algn="l"/>
                <a:tab pos="3200004" algn="l"/>
              </a:tabLst>
              <a:defRPr sz="1200">
                <a:solidFill>
                  <a:srgbClr val="000000"/>
                </a:solidFill>
                <a:latin typeface="Times New Roman" pitchFamily="18" charset="0"/>
              </a:defRPr>
            </a:lvl9pPr>
          </a:lstStyle>
          <a:p>
            <a:pPr eaLnBrk="1">
              <a:spcBef>
                <a:spcPct val="0"/>
              </a:spcBef>
            </a:pPr>
            <a:fld id="{3350A3AE-9D85-437A-BE9C-1F7FF56C8ABA}" type="slidenum">
              <a:rPr lang="es-AR" altLang="es-AR" sz="1400">
                <a:ea typeface="DejaVu Sans"/>
                <a:cs typeface="DejaVu Sans"/>
              </a:rPr>
              <a:pPr eaLnBrk="1">
                <a:spcBef>
                  <a:spcPct val="0"/>
                </a:spcBef>
              </a:pPr>
              <a:t>53</a:t>
            </a:fld>
            <a:endParaRPr lang="es-AR" altLang="es-AR" sz="1400">
              <a:ea typeface="DejaVu Sans"/>
              <a:cs typeface="DejaVu Sans"/>
            </a:endParaRPr>
          </a:p>
        </p:txBody>
      </p:sp>
    </p:spTree>
    <p:extLst>
      <p:ext uri="{BB962C8B-B14F-4D97-AF65-F5344CB8AC3E}">
        <p14:creationId xmlns:p14="http://schemas.microsoft.com/office/powerpoint/2010/main" val="33422201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6738" name="Rectangle 6"/>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eaLnBrk="0" hangingPunct="0">
              <a:spcBef>
                <a:spcPct val="30000"/>
              </a:spcBef>
              <a:buClr>
                <a:srgbClr val="000000"/>
              </a:buClr>
              <a:buSzPct val="100000"/>
              <a:buFont typeface="Times New Roman" pitchFamily="18" charset="0"/>
              <a:tabLst>
                <a:tab pos="457144" algn="l"/>
                <a:tab pos="914287" algn="l"/>
                <a:tab pos="1371431" algn="l"/>
                <a:tab pos="1828574" algn="l"/>
                <a:tab pos="2285717" algn="l"/>
                <a:tab pos="2742861" algn="l"/>
                <a:tab pos="3200004" algn="l"/>
              </a:tabLst>
              <a:defRPr sz="1200">
                <a:solidFill>
                  <a:srgbClr val="000000"/>
                </a:solidFill>
                <a:latin typeface="Times New Roman" pitchFamily="18" charset="0"/>
              </a:defRPr>
            </a:lvl1pPr>
            <a:lvl2pPr eaLnBrk="0" hangingPunct="0">
              <a:spcBef>
                <a:spcPct val="30000"/>
              </a:spcBef>
              <a:buClr>
                <a:srgbClr val="000000"/>
              </a:buClr>
              <a:buSzPct val="100000"/>
              <a:buFont typeface="Times New Roman" pitchFamily="18" charset="0"/>
              <a:tabLst>
                <a:tab pos="457144" algn="l"/>
                <a:tab pos="914287" algn="l"/>
                <a:tab pos="1371431" algn="l"/>
                <a:tab pos="1828574" algn="l"/>
                <a:tab pos="2285717" algn="l"/>
                <a:tab pos="2742861" algn="l"/>
                <a:tab pos="3200004" algn="l"/>
              </a:tabLst>
              <a:defRPr sz="1200">
                <a:solidFill>
                  <a:srgbClr val="000000"/>
                </a:solidFill>
                <a:latin typeface="Times New Roman" pitchFamily="18" charset="0"/>
              </a:defRPr>
            </a:lvl2pPr>
            <a:lvl3pPr eaLnBrk="0" hangingPunct="0">
              <a:spcBef>
                <a:spcPct val="30000"/>
              </a:spcBef>
              <a:buClr>
                <a:srgbClr val="000000"/>
              </a:buClr>
              <a:buSzPct val="100000"/>
              <a:buFont typeface="Times New Roman" pitchFamily="18" charset="0"/>
              <a:tabLst>
                <a:tab pos="457144" algn="l"/>
                <a:tab pos="914287" algn="l"/>
                <a:tab pos="1371431" algn="l"/>
                <a:tab pos="1828574" algn="l"/>
                <a:tab pos="2285717" algn="l"/>
                <a:tab pos="2742861" algn="l"/>
                <a:tab pos="3200004" algn="l"/>
              </a:tabLst>
              <a:defRPr sz="1200">
                <a:solidFill>
                  <a:srgbClr val="000000"/>
                </a:solidFill>
                <a:latin typeface="Times New Roman" pitchFamily="18" charset="0"/>
              </a:defRPr>
            </a:lvl3pPr>
            <a:lvl4pPr eaLnBrk="0" hangingPunct="0">
              <a:spcBef>
                <a:spcPct val="30000"/>
              </a:spcBef>
              <a:buClr>
                <a:srgbClr val="000000"/>
              </a:buClr>
              <a:buSzPct val="100000"/>
              <a:buFont typeface="Times New Roman" pitchFamily="18" charset="0"/>
              <a:tabLst>
                <a:tab pos="457144" algn="l"/>
                <a:tab pos="914287" algn="l"/>
                <a:tab pos="1371431" algn="l"/>
                <a:tab pos="1828574" algn="l"/>
                <a:tab pos="2285717" algn="l"/>
                <a:tab pos="2742861" algn="l"/>
                <a:tab pos="3200004" algn="l"/>
              </a:tabLst>
              <a:defRPr sz="1200">
                <a:solidFill>
                  <a:srgbClr val="000000"/>
                </a:solidFill>
                <a:latin typeface="Times New Roman" pitchFamily="18" charset="0"/>
              </a:defRPr>
            </a:lvl4pPr>
            <a:lvl5pPr eaLnBrk="0" hangingPunct="0">
              <a:spcBef>
                <a:spcPct val="30000"/>
              </a:spcBef>
              <a:buClr>
                <a:srgbClr val="000000"/>
              </a:buClr>
              <a:buSzPct val="100000"/>
              <a:buFont typeface="Times New Roman" pitchFamily="18" charset="0"/>
              <a:tabLst>
                <a:tab pos="457144" algn="l"/>
                <a:tab pos="914287" algn="l"/>
                <a:tab pos="1371431" algn="l"/>
                <a:tab pos="1828574" algn="l"/>
                <a:tab pos="2285717" algn="l"/>
                <a:tab pos="2742861" algn="l"/>
                <a:tab pos="3200004" algn="l"/>
              </a:tabLst>
              <a:defRPr sz="1200">
                <a:solidFill>
                  <a:srgbClr val="000000"/>
                </a:solidFill>
                <a:latin typeface="Times New Roman" pitchFamily="18" charset="0"/>
              </a:defRPr>
            </a:lvl5pPr>
            <a:lvl6pPr marL="2514289" indent="-228571" defTabSz="457144" eaLnBrk="0" fontAlgn="base" hangingPunct="0">
              <a:spcBef>
                <a:spcPct val="30000"/>
              </a:spcBef>
              <a:spcAft>
                <a:spcPct val="0"/>
              </a:spcAft>
              <a:buClr>
                <a:srgbClr val="000000"/>
              </a:buClr>
              <a:buSzPct val="100000"/>
              <a:buFont typeface="Times New Roman" pitchFamily="18" charset="0"/>
              <a:tabLst>
                <a:tab pos="457144" algn="l"/>
                <a:tab pos="914287" algn="l"/>
                <a:tab pos="1371431" algn="l"/>
                <a:tab pos="1828574" algn="l"/>
                <a:tab pos="2285717" algn="l"/>
                <a:tab pos="2742861" algn="l"/>
                <a:tab pos="3200004" algn="l"/>
              </a:tabLst>
              <a:defRPr sz="1200">
                <a:solidFill>
                  <a:srgbClr val="000000"/>
                </a:solidFill>
                <a:latin typeface="Times New Roman" pitchFamily="18" charset="0"/>
              </a:defRPr>
            </a:lvl6pPr>
            <a:lvl7pPr marL="2971433" indent="-228571" defTabSz="457144" eaLnBrk="0" fontAlgn="base" hangingPunct="0">
              <a:spcBef>
                <a:spcPct val="30000"/>
              </a:spcBef>
              <a:spcAft>
                <a:spcPct val="0"/>
              </a:spcAft>
              <a:buClr>
                <a:srgbClr val="000000"/>
              </a:buClr>
              <a:buSzPct val="100000"/>
              <a:buFont typeface="Times New Roman" pitchFamily="18" charset="0"/>
              <a:tabLst>
                <a:tab pos="457144" algn="l"/>
                <a:tab pos="914287" algn="l"/>
                <a:tab pos="1371431" algn="l"/>
                <a:tab pos="1828574" algn="l"/>
                <a:tab pos="2285717" algn="l"/>
                <a:tab pos="2742861" algn="l"/>
                <a:tab pos="3200004" algn="l"/>
              </a:tabLst>
              <a:defRPr sz="1200">
                <a:solidFill>
                  <a:srgbClr val="000000"/>
                </a:solidFill>
                <a:latin typeface="Times New Roman" pitchFamily="18" charset="0"/>
              </a:defRPr>
            </a:lvl7pPr>
            <a:lvl8pPr marL="3428576" indent="-228571" defTabSz="457144" eaLnBrk="0" fontAlgn="base" hangingPunct="0">
              <a:spcBef>
                <a:spcPct val="30000"/>
              </a:spcBef>
              <a:spcAft>
                <a:spcPct val="0"/>
              </a:spcAft>
              <a:buClr>
                <a:srgbClr val="000000"/>
              </a:buClr>
              <a:buSzPct val="100000"/>
              <a:buFont typeface="Times New Roman" pitchFamily="18" charset="0"/>
              <a:tabLst>
                <a:tab pos="457144" algn="l"/>
                <a:tab pos="914287" algn="l"/>
                <a:tab pos="1371431" algn="l"/>
                <a:tab pos="1828574" algn="l"/>
                <a:tab pos="2285717" algn="l"/>
                <a:tab pos="2742861" algn="l"/>
                <a:tab pos="3200004" algn="l"/>
              </a:tabLst>
              <a:defRPr sz="1200">
                <a:solidFill>
                  <a:srgbClr val="000000"/>
                </a:solidFill>
                <a:latin typeface="Times New Roman" pitchFamily="18" charset="0"/>
              </a:defRPr>
            </a:lvl8pPr>
            <a:lvl9pPr marL="3885719" indent="-228571" defTabSz="457144" eaLnBrk="0" fontAlgn="base" hangingPunct="0">
              <a:spcBef>
                <a:spcPct val="30000"/>
              </a:spcBef>
              <a:spcAft>
                <a:spcPct val="0"/>
              </a:spcAft>
              <a:buClr>
                <a:srgbClr val="000000"/>
              </a:buClr>
              <a:buSzPct val="100000"/>
              <a:buFont typeface="Times New Roman" pitchFamily="18" charset="0"/>
              <a:tabLst>
                <a:tab pos="457144" algn="l"/>
                <a:tab pos="914287" algn="l"/>
                <a:tab pos="1371431" algn="l"/>
                <a:tab pos="1828574" algn="l"/>
                <a:tab pos="2285717" algn="l"/>
                <a:tab pos="2742861" algn="l"/>
                <a:tab pos="3200004" algn="l"/>
              </a:tabLst>
              <a:defRPr sz="1200">
                <a:solidFill>
                  <a:srgbClr val="000000"/>
                </a:solidFill>
                <a:latin typeface="Times New Roman" pitchFamily="18" charset="0"/>
              </a:defRPr>
            </a:lvl9pPr>
          </a:lstStyle>
          <a:p>
            <a:pPr eaLnBrk="1">
              <a:spcBef>
                <a:spcPct val="0"/>
              </a:spcBef>
            </a:pPr>
            <a:fld id="{DE46D1E8-A29E-4472-B091-92320409CEFC}" type="slidenum">
              <a:rPr lang="es-AR" altLang="es-AR" sz="1400">
                <a:ea typeface="MS PGothic" pitchFamily="34" charset="-128"/>
                <a:cs typeface="DejaVu Sans"/>
              </a:rPr>
              <a:pPr eaLnBrk="1">
                <a:spcBef>
                  <a:spcPct val="0"/>
                </a:spcBef>
              </a:pPr>
              <a:t>54</a:t>
            </a:fld>
            <a:endParaRPr lang="es-AR" altLang="es-AR" sz="1400">
              <a:ea typeface="MS PGothic" pitchFamily="34" charset="-128"/>
              <a:cs typeface="DejaVu Sans"/>
            </a:endParaRPr>
          </a:p>
        </p:txBody>
      </p:sp>
      <p:sp>
        <p:nvSpPr>
          <p:cNvPr id="116739" name="Text Box 1"/>
          <p:cNvSpPr txBox="1">
            <a:spLocks noChangeArrowheads="1"/>
          </p:cNvSpPr>
          <p:nvPr/>
        </p:nvSpPr>
        <p:spPr bwMode="auto">
          <a:xfrm>
            <a:off x="3884614" y="8685214"/>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428" tIns="45715" rIns="91428" bIns="45715" anchor="b"/>
          <a:lstStyle>
            <a:lvl1pPr eaLnBrk="0" hangingPunct="0">
              <a:spcBef>
                <a:spcPct val="30000"/>
              </a:spcBef>
              <a:buClr>
                <a:srgbClr val="000000"/>
              </a:buClr>
              <a:buSzPct val="100000"/>
              <a:buFont typeface="Times New Roman" pitchFamily="18" charset="0"/>
              <a:tabLst>
                <a:tab pos="457200" algn="l"/>
                <a:tab pos="914400" algn="l"/>
                <a:tab pos="1371600" algn="l"/>
                <a:tab pos="1828800" algn="l"/>
                <a:tab pos="2286000" algn="l"/>
                <a:tab pos="2743200" algn="l"/>
              </a:tabLst>
              <a:defRPr sz="1200">
                <a:solidFill>
                  <a:srgbClr val="000000"/>
                </a:solidFill>
                <a:latin typeface="Times New Roman" pitchFamily="18" charset="0"/>
              </a:defRPr>
            </a:lvl1pPr>
            <a:lvl2pPr eaLnBrk="0" hangingPunct="0">
              <a:spcBef>
                <a:spcPct val="30000"/>
              </a:spcBef>
              <a:buClr>
                <a:srgbClr val="000000"/>
              </a:buClr>
              <a:buSzPct val="100000"/>
              <a:buFont typeface="Times New Roman" pitchFamily="18" charset="0"/>
              <a:tabLst>
                <a:tab pos="457200" algn="l"/>
                <a:tab pos="914400" algn="l"/>
                <a:tab pos="1371600" algn="l"/>
                <a:tab pos="1828800" algn="l"/>
                <a:tab pos="2286000" algn="l"/>
                <a:tab pos="2743200" algn="l"/>
              </a:tabLst>
              <a:defRPr sz="1200">
                <a:solidFill>
                  <a:srgbClr val="000000"/>
                </a:solidFill>
                <a:latin typeface="Times New Roman" pitchFamily="18" charset="0"/>
              </a:defRPr>
            </a:lvl2pPr>
            <a:lvl3pPr eaLnBrk="0" hangingPunct="0">
              <a:spcBef>
                <a:spcPct val="30000"/>
              </a:spcBef>
              <a:buClr>
                <a:srgbClr val="000000"/>
              </a:buClr>
              <a:buSzPct val="100000"/>
              <a:buFont typeface="Times New Roman" pitchFamily="18" charset="0"/>
              <a:tabLst>
                <a:tab pos="457200" algn="l"/>
                <a:tab pos="914400" algn="l"/>
                <a:tab pos="1371600" algn="l"/>
                <a:tab pos="1828800" algn="l"/>
                <a:tab pos="2286000" algn="l"/>
                <a:tab pos="2743200" algn="l"/>
              </a:tabLst>
              <a:defRPr sz="1200">
                <a:solidFill>
                  <a:srgbClr val="000000"/>
                </a:solidFill>
                <a:latin typeface="Times New Roman" pitchFamily="18" charset="0"/>
              </a:defRPr>
            </a:lvl3pPr>
            <a:lvl4pPr eaLnBrk="0" hangingPunct="0">
              <a:spcBef>
                <a:spcPct val="30000"/>
              </a:spcBef>
              <a:buClr>
                <a:srgbClr val="000000"/>
              </a:buClr>
              <a:buSzPct val="100000"/>
              <a:buFont typeface="Times New Roman" pitchFamily="18" charset="0"/>
              <a:tabLst>
                <a:tab pos="457200" algn="l"/>
                <a:tab pos="914400" algn="l"/>
                <a:tab pos="1371600" algn="l"/>
                <a:tab pos="1828800" algn="l"/>
                <a:tab pos="2286000" algn="l"/>
                <a:tab pos="2743200" algn="l"/>
              </a:tabLst>
              <a:defRPr sz="1200">
                <a:solidFill>
                  <a:srgbClr val="000000"/>
                </a:solidFill>
                <a:latin typeface="Times New Roman" pitchFamily="18" charset="0"/>
              </a:defRPr>
            </a:lvl4pPr>
            <a:lvl5pPr eaLnBrk="0" hangingPunct="0">
              <a:spcBef>
                <a:spcPct val="30000"/>
              </a:spcBef>
              <a:buClr>
                <a:srgbClr val="000000"/>
              </a:buClr>
              <a:buSzPct val="100000"/>
              <a:buFont typeface="Times New Roman" pitchFamily="18" charset="0"/>
              <a:tabLst>
                <a:tab pos="457200" algn="l"/>
                <a:tab pos="914400" algn="l"/>
                <a:tab pos="1371600" algn="l"/>
                <a:tab pos="1828800" algn="l"/>
                <a:tab pos="2286000" algn="l"/>
                <a:tab pos="2743200" algn="l"/>
              </a:tabLst>
              <a:defRPr sz="1200">
                <a:solidFill>
                  <a:srgbClr val="000000"/>
                </a:solidFill>
                <a:latin typeface="Times New Roman" pitchFamily="18" charset="0"/>
              </a:defRPr>
            </a:lvl5pPr>
            <a:lvl6pPr marL="2514600" indent="-228600" defTabSz="457200" eaLnBrk="0" fontAlgn="base" hangingPunct="0">
              <a:spcBef>
                <a:spcPct val="30000"/>
              </a:spcBef>
              <a:spcAft>
                <a:spcPct val="0"/>
              </a:spcAft>
              <a:buClr>
                <a:srgbClr val="000000"/>
              </a:buClr>
              <a:buSzPct val="100000"/>
              <a:buFont typeface="Times New Roman" pitchFamily="18" charset="0"/>
              <a:tabLst>
                <a:tab pos="457200" algn="l"/>
                <a:tab pos="914400" algn="l"/>
                <a:tab pos="1371600" algn="l"/>
                <a:tab pos="1828800" algn="l"/>
                <a:tab pos="2286000" algn="l"/>
                <a:tab pos="2743200" algn="l"/>
              </a:tabLst>
              <a:defRPr sz="1200">
                <a:solidFill>
                  <a:srgbClr val="000000"/>
                </a:solidFill>
                <a:latin typeface="Times New Roman" pitchFamily="18" charset="0"/>
              </a:defRPr>
            </a:lvl6pPr>
            <a:lvl7pPr marL="2971800" indent="-228600" defTabSz="457200" eaLnBrk="0" fontAlgn="base" hangingPunct="0">
              <a:spcBef>
                <a:spcPct val="30000"/>
              </a:spcBef>
              <a:spcAft>
                <a:spcPct val="0"/>
              </a:spcAft>
              <a:buClr>
                <a:srgbClr val="000000"/>
              </a:buClr>
              <a:buSzPct val="100000"/>
              <a:buFont typeface="Times New Roman" pitchFamily="18" charset="0"/>
              <a:tabLst>
                <a:tab pos="457200" algn="l"/>
                <a:tab pos="914400" algn="l"/>
                <a:tab pos="1371600" algn="l"/>
                <a:tab pos="1828800" algn="l"/>
                <a:tab pos="2286000" algn="l"/>
                <a:tab pos="2743200" algn="l"/>
              </a:tabLst>
              <a:defRPr sz="1200">
                <a:solidFill>
                  <a:srgbClr val="000000"/>
                </a:solidFill>
                <a:latin typeface="Times New Roman" pitchFamily="18" charset="0"/>
              </a:defRPr>
            </a:lvl7pPr>
            <a:lvl8pPr marL="3429000" indent="-228600" defTabSz="457200" eaLnBrk="0" fontAlgn="base" hangingPunct="0">
              <a:spcBef>
                <a:spcPct val="30000"/>
              </a:spcBef>
              <a:spcAft>
                <a:spcPct val="0"/>
              </a:spcAft>
              <a:buClr>
                <a:srgbClr val="000000"/>
              </a:buClr>
              <a:buSzPct val="100000"/>
              <a:buFont typeface="Times New Roman" pitchFamily="18" charset="0"/>
              <a:tabLst>
                <a:tab pos="457200" algn="l"/>
                <a:tab pos="914400" algn="l"/>
                <a:tab pos="1371600" algn="l"/>
                <a:tab pos="1828800" algn="l"/>
                <a:tab pos="2286000" algn="l"/>
                <a:tab pos="2743200" algn="l"/>
              </a:tabLst>
              <a:defRPr sz="1200">
                <a:solidFill>
                  <a:srgbClr val="000000"/>
                </a:solidFill>
                <a:latin typeface="Times New Roman" pitchFamily="18" charset="0"/>
              </a:defRPr>
            </a:lvl8pPr>
            <a:lvl9pPr marL="3886200" indent="-228600" defTabSz="457200" eaLnBrk="0" fontAlgn="base" hangingPunct="0">
              <a:spcBef>
                <a:spcPct val="30000"/>
              </a:spcBef>
              <a:spcAft>
                <a:spcPct val="0"/>
              </a:spcAft>
              <a:buClr>
                <a:srgbClr val="000000"/>
              </a:buClr>
              <a:buSzPct val="100000"/>
              <a:buFont typeface="Times New Roman" pitchFamily="18" charset="0"/>
              <a:tabLst>
                <a:tab pos="457200" algn="l"/>
                <a:tab pos="914400" algn="l"/>
                <a:tab pos="1371600" algn="l"/>
                <a:tab pos="1828800" algn="l"/>
                <a:tab pos="2286000" algn="l"/>
                <a:tab pos="2743200" algn="l"/>
              </a:tabLst>
              <a:defRPr sz="1200">
                <a:solidFill>
                  <a:srgbClr val="000000"/>
                </a:solidFill>
                <a:latin typeface="Times New Roman" pitchFamily="18" charset="0"/>
              </a:defRPr>
            </a:lvl9pPr>
          </a:lstStyle>
          <a:p>
            <a:pPr algn="r" eaLnBrk="1">
              <a:spcBef>
                <a:spcPct val="0"/>
              </a:spcBef>
            </a:pPr>
            <a:fld id="{C524E0D9-492B-4160-A2C3-D7C84DD2FCA8}" type="slidenum">
              <a:rPr lang="es-AR" altLang="es-AR">
                <a:cs typeface="Arial" pitchFamily="34" charset="0"/>
              </a:rPr>
              <a:pPr algn="r" eaLnBrk="1">
                <a:spcBef>
                  <a:spcPct val="0"/>
                </a:spcBef>
              </a:pPr>
              <a:t>54</a:t>
            </a:fld>
            <a:endParaRPr lang="es-AR" altLang="es-AR">
              <a:cs typeface="Arial" pitchFamily="34" charset="0"/>
            </a:endParaRPr>
          </a:p>
        </p:txBody>
      </p:sp>
      <p:sp>
        <p:nvSpPr>
          <p:cNvPr id="116740" name="Rectangle 2"/>
          <p:cNvSpPr>
            <a:spLocks noGrp="1" noRot="1" noChangeAspect="1" noChangeArrowheads="1" noTextEdit="1"/>
          </p:cNvSpPr>
          <p:nvPr>
            <p:ph type="sldImg"/>
          </p:nvPr>
        </p:nvSpPr>
        <p:spPr>
          <a:xfrm>
            <a:off x="1143000" y="685800"/>
            <a:ext cx="4572000" cy="34290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16741" name="Text Box 3"/>
          <p:cNvSpPr>
            <a:spLocks noGrp="1" noChangeArrowheads="1"/>
          </p:cNvSpPr>
          <p:nvPr>
            <p:ph type="body" idx="1"/>
          </p:nvPr>
        </p:nvSpPr>
        <p:spPr>
          <a:xfrm>
            <a:off x="685800" y="4343400"/>
            <a:ext cx="5486400" cy="4114800"/>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215873" indent="-214287">
              <a:spcBef>
                <a:spcPct val="0"/>
              </a:spcBef>
              <a:tabLst>
                <a:tab pos="457144" algn="l"/>
                <a:tab pos="914287" algn="l"/>
                <a:tab pos="1371431" algn="l"/>
                <a:tab pos="1828574" algn="l"/>
                <a:tab pos="2285717" algn="l"/>
                <a:tab pos="2742861" algn="l"/>
                <a:tab pos="3200004" algn="l"/>
                <a:tab pos="3657148" algn="l"/>
                <a:tab pos="4114291" algn="l"/>
                <a:tab pos="4571435" algn="l"/>
                <a:tab pos="5028578" algn="l"/>
                <a:tab pos="5485721" algn="l"/>
              </a:tabLst>
            </a:pPr>
            <a:r>
              <a:rPr lang="es-AR" altLang="es-AR" sz="2000">
                <a:latin typeface="Arial" pitchFamily="34" charset="0"/>
                <a:ea typeface="Droid Sans Fallback"/>
                <a:cs typeface="Droid Sans Fallback"/>
              </a:rPr>
              <a:t>Entonces nuestra hipotesis central es que si conocemos cuales proteínas estan reguladas por ERON o son relevantes para la supervivencia dentro del macrófago, podemos diseñalr drogas para inhibir estas proteínas sinérgicamente con el sistema inmune del huesped.</a:t>
            </a:r>
          </a:p>
        </p:txBody>
      </p:sp>
    </p:spTree>
    <p:extLst>
      <p:ext uri="{BB962C8B-B14F-4D97-AF65-F5344CB8AC3E}">
        <p14:creationId xmlns:p14="http://schemas.microsoft.com/office/powerpoint/2010/main" val="3552871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7762" name="Rectangle 6"/>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eaLnBrk="0" hangingPunct="0">
              <a:spcBef>
                <a:spcPct val="30000"/>
              </a:spcBef>
              <a:buClr>
                <a:srgbClr val="000000"/>
              </a:buClr>
              <a:buSzPct val="100000"/>
              <a:buFont typeface="Times New Roman" pitchFamily="18" charset="0"/>
              <a:tabLst>
                <a:tab pos="457144" algn="l"/>
                <a:tab pos="914287" algn="l"/>
                <a:tab pos="1371431" algn="l"/>
                <a:tab pos="1828574" algn="l"/>
                <a:tab pos="2285717" algn="l"/>
                <a:tab pos="2742861" algn="l"/>
                <a:tab pos="3200004" algn="l"/>
              </a:tabLst>
              <a:defRPr sz="1200">
                <a:solidFill>
                  <a:srgbClr val="000000"/>
                </a:solidFill>
                <a:latin typeface="Times New Roman" pitchFamily="18" charset="0"/>
              </a:defRPr>
            </a:lvl1pPr>
            <a:lvl2pPr eaLnBrk="0" hangingPunct="0">
              <a:spcBef>
                <a:spcPct val="30000"/>
              </a:spcBef>
              <a:buClr>
                <a:srgbClr val="000000"/>
              </a:buClr>
              <a:buSzPct val="100000"/>
              <a:buFont typeface="Times New Roman" pitchFamily="18" charset="0"/>
              <a:tabLst>
                <a:tab pos="457144" algn="l"/>
                <a:tab pos="914287" algn="l"/>
                <a:tab pos="1371431" algn="l"/>
                <a:tab pos="1828574" algn="l"/>
                <a:tab pos="2285717" algn="l"/>
                <a:tab pos="2742861" algn="l"/>
                <a:tab pos="3200004" algn="l"/>
              </a:tabLst>
              <a:defRPr sz="1200">
                <a:solidFill>
                  <a:srgbClr val="000000"/>
                </a:solidFill>
                <a:latin typeface="Times New Roman" pitchFamily="18" charset="0"/>
              </a:defRPr>
            </a:lvl2pPr>
            <a:lvl3pPr eaLnBrk="0" hangingPunct="0">
              <a:spcBef>
                <a:spcPct val="30000"/>
              </a:spcBef>
              <a:buClr>
                <a:srgbClr val="000000"/>
              </a:buClr>
              <a:buSzPct val="100000"/>
              <a:buFont typeface="Times New Roman" pitchFamily="18" charset="0"/>
              <a:tabLst>
                <a:tab pos="457144" algn="l"/>
                <a:tab pos="914287" algn="l"/>
                <a:tab pos="1371431" algn="l"/>
                <a:tab pos="1828574" algn="l"/>
                <a:tab pos="2285717" algn="l"/>
                <a:tab pos="2742861" algn="l"/>
                <a:tab pos="3200004" algn="l"/>
              </a:tabLst>
              <a:defRPr sz="1200">
                <a:solidFill>
                  <a:srgbClr val="000000"/>
                </a:solidFill>
                <a:latin typeface="Times New Roman" pitchFamily="18" charset="0"/>
              </a:defRPr>
            </a:lvl3pPr>
            <a:lvl4pPr eaLnBrk="0" hangingPunct="0">
              <a:spcBef>
                <a:spcPct val="30000"/>
              </a:spcBef>
              <a:buClr>
                <a:srgbClr val="000000"/>
              </a:buClr>
              <a:buSzPct val="100000"/>
              <a:buFont typeface="Times New Roman" pitchFamily="18" charset="0"/>
              <a:tabLst>
                <a:tab pos="457144" algn="l"/>
                <a:tab pos="914287" algn="l"/>
                <a:tab pos="1371431" algn="l"/>
                <a:tab pos="1828574" algn="l"/>
                <a:tab pos="2285717" algn="l"/>
                <a:tab pos="2742861" algn="l"/>
                <a:tab pos="3200004" algn="l"/>
              </a:tabLst>
              <a:defRPr sz="1200">
                <a:solidFill>
                  <a:srgbClr val="000000"/>
                </a:solidFill>
                <a:latin typeface="Times New Roman" pitchFamily="18" charset="0"/>
              </a:defRPr>
            </a:lvl4pPr>
            <a:lvl5pPr eaLnBrk="0" hangingPunct="0">
              <a:spcBef>
                <a:spcPct val="30000"/>
              </a:spcBef>
              <a:buClr>
                <a:srgbClr val="000000"/>
              </a:buClr>
              <a:buSzPct val="100000"/>
              <a:buFont typeface="Times New Roman" pitchFamily="18" charset="0"/>
              <a:tabLst>
                <a:tab pos="457144" algn="l"/>
                <a:tab pos="914287" algn="l"/>
                <a:tab pos="1371431" algn="l"/>
                <a:tab pos="1828574" algn="l"/>
                <a:tab pos="2285717" algn="l"/>
                <a:tab pos="2742861" algn="l"/>
                <a:tab pos="3200004" algn="l"/>
              </a:tabLst>
              <a:defRPr sz="1200">
                <a:solidFill>
                  <a:srgbClr val="000000"/>
                </a:solidFill>
                <a:latin typeface="Times New Roman" pitchFamily="18" charset="0"/>
              </a:defRPr>
            </a:lvl5pPr>
            <a:lvl6pPr marL="2514289" indent="-228571" defTabSz="457144" eaLnBrk="0" fontAlgn="base" hangingPunct="0">
              <a:spcBef>
                <a:spcPct val="30000"/>
              </a:spcBef>
              <a:spcAft>
                <a:spcPct val="0"/>
              </a:spcAft>
              <a:buClr>
                <a:srgbClr val="000000"/>
              </a:buClr>
              <a:buSzPct val="100000"/>
              <a:buFont typeface="Times New Roman" pitchFamily="18" charset="0"/>
              <a:tabLst>
                <a:tab pos="457144" algn="l"/>
                <a:tab pos="914287" algn="l"/>
                <a:tab pos="1371431" algn="l"/>
                <a:tab pos="1828574" algn="l"/>
                <a:tab pos="2285717" algn="l"/>
                <a:tab pos="2742861" algn="l"/>
                <a:tab pos="3200004" algn="l"/>
              </a:tabLst>
              <a:defRPr sz="1200">
                <a:solidFill>
                  <a:srgbClr val="000000"/>
                </a:solidFill>
                <a:latin typeface="Times New Roman" pitchFamily="18" charset="0"/>
              </a:defRPr>
            </a:lvl6pPr>
            <a:lvl7pPr marL="2971433" indent="-228571" defTabSz="457144" eaLnBrk="0" fontAlgn="base" hangingPunct="0">
              <a:spcBef>
                <a:spcPct val="30000"/>
              </a:spcBef>
              <a:spcAft>
                <a:spcPct val="0"/>
              </a:spcAft>
              <a:buClr>
                <a:srgbClr val="000000"/>
              </a:buClr>
              <a:buSzPct val="100000"/>
              <a:buFont typeface="Times New Roman" pitchFamily="18" charset="0"/>
              <a:tabLst>
                <a:tab pos="457144" algn="l"/>
                <a:tab pos="914287" algn="l"/>
                <a:tab pos="1371431" algn="l"/>
                <a:tab pos="1828574" algn="l"/>
                <a:tab pos="2285717" algn="l"/>
                <a:tab pos="2742861" algn="l"/>
                <a:tab pos="3200004" algn="l"/>
              </a:tabLst>
              <a:defRPr sz="1200">
                <a:solidFill>
                  <a:srgbClr val="000000"/>
                </a:solidFill>
                <a:latin typeface="Times New Roman" pitchFamily="18" charset="0"/>
              </a:defRPr>
            </a:lvl7pPr>
            <a:lvl8pPr marL="3428576" indent="-228571" defTabSz="457144" eaLnBrk="0" fontAlgn="base" hangingPunct="0">
              <a:spcBef>
                <a:spcPct val="30000"/>
              </a:spcBef>
              <a:spcAft>
                <a:spcPct val="0"/>
              </a:spcAft>
              <a:buClr>
                <a:srgbClr val="000000"/>
              </a:buClr>
              <a:buSzPct val="100000"/>
              <a:buFont typeface="Times New Roman" pitchFamily="18" charset="0"/>
              <a:tabLst>
                <a:tab pos="457144" algn="l"/>
                <a:tab pos="914287" algn="l"/>
                <a:tab pos="1371431" algn="l"/>
                <a:tab pos="1828574" algn="l"/>
                <a:tab pos="2285717" algn="l"/>
                <a:tab pos="2742861" algn="l"/>
                <a:tab pos="3200004" algn="l"/>
              </a:tabLst>
              <a:defRPr sz="1200">
                <a:solidFill>
                  <a:srgbClr val="000000"/>
                </a:solidFill>
                <a:latin typeface="Times New Roman" pitchFamily="18" charset="0"/>
              </a:defRPr>
            </a:lvl8pPr>
            <a:lvl9pPr marL="3885719" indent="-228571" defTabSz="457144" eaLnBrk="0" fontAlgn="base" hangingPunct="0">
              <a:spcBef>
                <a:spcPct val="30000"/>
              </a:spcBef>
              <a:spcAft>
                <a:spcPct val="0"/>
              </a:spcAft>
              <a:buClr>
                <a:srgbClr val="000000"/>
              </a:buClr>
              <a:buSzPct val="100000"/>
              <a:buFont typeface="Times New Roman" pitchFamily="18" charset="0"/>
              <a:tabLst>
                <a:tab pos="457144" algn="l"/>
                <a:tab pos="914287" algn="l"/>
                <a:tab pos="1371431" algn="l"/>
                <a:tab pos="1828574" algn="l"/>
                <a:tab pos="2285717" algn="l"/>
                <a:tab pos="2742861" algn="l"/>
                <a:tab pos="3200004" algn="l"/>
              </a:tabLst>
              <a:defRPr sz="1200">
                <a:solidFill>
                  <a:srgbClr val="000000"/>
                </a:solidFill>
                <a:latin typeface="Times New Roman" pitchFamily="18" charset="0"/>
              </a:defRPr>
            </a:lvl9pPr>
          </a:lstStyle>
          <a:p>
            <a:pPr eaLnBrk="1">
              <a:spcBef>
                <a:spcPct val="0"/>
              </a:spcBef>
            </a:pPr>
            <a:fld id="{63FCD265-9332-400F-BC05-7CD43AECF796}" type="slidenum">
              <a:rPr lang="es-AR" altLang="es-AR" sz="1400">
                <a:ea typeface="MS PGothic" pitchFamily="34" charset="-128"/>
                <a:cs typeface="DejaVu Sans"/>
              </a:rPr>
              <a:pPr eaLnBrk="1">
                <a:spcBef>
                  <a:spcPct val="0"/>
                </a:spcBef>
              </a:pPr>
              <a:t>55</a:t>
            </a:fld>
            <a:endParaRPr lang="es-AR" altLang="es-AR" sz="1400">
              <a:ea typeface="MS PGothic" pitchFamily="34" charset="-128"/>
              <a:cs typeface="DejaVu Sans"/>
            </a:endParaRPr>
          </a:p>
        </p:txBody>
      </p:sp>
      <p:sp>
        <p:nvSpPr>
          <p:cNvPr id="117763" name="Text Box 1"/>
          <p:cNvSpPr txBox="1">
            <a:spLocks noChangeArrowheads="1"/>
          </p:cNvSpPr>
          <p:nvPr/>
        </p:nvSpPr>
        <p:spPr bwMode="auto">
          <a:xfrm>
            <a:off x="3884614" y="8685214"/>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428" tIns="45715" rIns="91428" bIns="45715" anchor="b"/>
          <a:lstStyle>
            <a:lvl1pPr eaLnBrk="0" hangingPunct="0">
              <a:spcBef>
                <a:spcPct val="30000"/>
              </a:spcBef>
              <a:buClr>
                <a:srgbClr val="000000"/>
              </a:buClr>
              <a:buSzPct val="100000"/>
              <a:buFont typeface="Times New Roman" pitchFamily="18" charset="0"/>
              <a:tabLst>
                <a:tab pos="457200" algn="l"/>
                <a:tab pos="914400" algn="l"/>
                <a:tab pos="1371600" algn="l"/>
                <a:tab pos="1828800" algn="l"/>
                <a:tab pos="2286000" algn="l"/>
                <a:tab pos="2743200" algn="l"/>
              </a:tabLst>
              <a:defRPr sz="1200">
                <a:solidFill>
                  <a:srgbClr val="000000"/>
                </a:solidFill>
                <a:latin typeface="Times New Roman" pitchFamily="18" charset="0"/>
              </a:defRPr>
            </a:lvl1pPr>
            <a:lvl2pPr eaLnBrk="0" hangingPunct="0">
              <a:spcBef>
                <a:spcPct val="30000"/>
              </a:spcBef>
              <a:buClr>
                <a:srgbClr val="000000"/>
              </a:buClr>
              <a:buSzPct val="100000"/>
              <a:buFont typeface="Times New Roman" pitchFamily="18" charset="0"/>
              <a:tabLst>
                <a:tab pos="457200" algn="l"/>
                <a:tab pos="914400" algn="l"/>
                <a:tab pos="1371600" algn="l"/>
                <a:tab pos="1828800" algn="l"/>
                <a:tab pos="2286000" algn="l"/>
                <a:tab pos="2743200" algn="l"/>
              </a:tabLst>
              <a:defRPr sz="1200">
                <a:solidFill>
                  <a:srgbClr val="000000"/>
                </a:solidFill>
                <a:latin typeface="Times New Roman" pitchFamily="18" charset="0"/>
              </a:defRPr>
            </a:lvl2pPr>
            <a:lvl3pPr eaLnBrk="0" hangingPunct="0">
              <a:spcBef>
                <a:spcPct val="30000"/>
              </a:spcBef>
              <a:buClr>
                <a:srgbClr val="000000"/>
              </a:buClr>
              <a:buSzPct val="100000"/>
              <a:buFont typeface="Times New Roman" pitchFamily="18" charset="0"/>
              <a:tabLst>
                <a:tab pos="457200" algn="l"/>
                <a:tab pos="914400" algn="l"/>
                <a:tab pos="1371600" algn="l"/>
                <a:tab pos="1828800" algn="l"/>
                <a:tab pos="2286000" algn="l"/>
                <a:tab pos="2743200" algn="l"/>
              </a:tabLst>
              <a:defRPr sz="1200">
                <a:solidFill>
                  <a:srgbClr val="000000"/>
                </a:solidFill>
                <a:latin typeface="Times New Roman" pitchFamily="18" charset="0"/>
              </a:defRPr>
            </a:lvl3pPr>
            <a:lvl4pPr eaLnBrk="0" hangingPunct="0">
              <a:spcBef>
                <a:spcPct val="30000"/>
              </a:spcBef>
              <a:buClr>
                <a:srgbClr val="000000"/>
              </a:buClr>
              <a:buSzPct val="100000"/>
              <a:buFont typeface="Times New Roman" pitchFamily="18" charset="0"/>
              <a:tabLst>
                <a:tab pos="457200" algn="l"/>
                <a:tab pos="914400" algn="l"/>
                <a:tab pos="1371600" algn="l"/>
                <a:tab pos="1828800" algn="l"/>
                <a:tab pos="2286000" algn="l"/>
                <a:tab pos="2743200" algn="l"/>
              </a:tabLst>
              <a:defRPr sz="1200">
                <a:solidFill>
                  <a:srgbClr val="000000"/>
                </a:solidFill>
                <a:latin typeface="Times New Roman" pitchFamily="18" charset="0"/>
              </a:defRPr>
            </a:lvl4pPr>
            <a:lvl5pPr eaLnBrk="0" hangingPunct="0">
              <a:spcBef>
                <a:spcPct val="30000"/>
              </a:spcBef>
              <a:buClr>
                <a:srgbClr val="000000"/>
              </a:buClr>
              <a:buSzPct val="100000"/>
              <a:buFont typeface="Times New Roman" pitchFamily="18" charset="0"/>
              <a:tabLst>
                <a:tab pos="457200" algn="l"/>
                <a:tab pos="914400" algn="l"/>
                <a:tab pos="1371600" algn="l"/>
                <a:tab pos="1828800" algn="l"/>
                <a:tab pos="2286000" algn="l"/>
                <a:tab pos="2743200" algn="l"/>
              </a:tabLst>
              <a:defRPr sz="1200">
                <a:solidFill>
                  <a:srgbClr val="000000"/>
                </a:solidFill>
                <a:latin typeface="Times New Roman" pitchFamily="18" charset="0"/>
              </a:defRPr>
            </a:lvl5pPr>
            <a:lvl6pPr marL="2514600" indent="-228600" defTabSz="457200" eaLnBrk="0" fontAlgn="base" hangingPunct="0">
              <a:spcBef>
                <a:spcPct val="30000"/>
              </a:spcBef>
              <a:spcAft>
                <a:spcPct val="0"/>
              </a:spcAft>
              <a:buClr>
                <a:srgbClr val="000000"/>
              </a:buClr>
              <a:buSzPct val="100000"/>
              <a:buFont typeface="Times New Roman" pitchFamily="18" charset="0"/>
              <a:tabLst>
                <a:tab pos="457200" algn="l"/>
                <a:tab pos="914400" algn="l"/>
                <a:tab pos="1371600" algn="l"/>
                <a:tab pos="1828800" algn="l"/>
                <a:tab pos="2286000" algn="l"/>
                <a:tab pos="2743200" algn="l"/>
              </a:tabLst>
              <a:defRPr sz="1200">
                <a:solidFill>
                  <a:srgbClr val="000000"/>
                </a:solidFill>
                <a:latin typeface="Times New Roman" pitchFamily="18" charset="0"/>
              </a:defRPr>
            </a:lvl6pPr>
            <a:lvl7pPr marL="2971800" indent="-228600" defTabSz="457200" eaLnBrk="0" fontAlgn="base" hangingPunct="0">
              <a:spcBef>
                <a:spcPct val="30000"/>
              </a:spcBef>
              <a:spcAft>
                <a:spcPct val="0"/>
              </a:spcAft>
              <a:buClr>
                <a:srgbClr val="000000"/>
              </a:buClr>
              <a:buSzPct val="100000"/>
              <a:buFont typeface="Times New Roman" pitchFamily="18" charset="0"/>
              <a:tabLst>
                <a:tab pos="457200" algn="l"/>
                <a:tab pos="914400" algn="l"/>
                <a:tab pos="1371600" algn="l"/>
                <a:tab pos="1828800" algn="l"/>
                <a:tab pos="2286000" algn="l"/>
                <a:tab pos="2743200" algn="l"/>
              </a:tabLst>
              <a:defRPr sz="1200">
                <a:solidFill>
                  <a:srgbClr val="000000"/>
                </a:solidFill>
                <a:latin typeface="Times New Roman" pitchFamily="18" charset="0"/>
              </a:defRPr>
            </a:lvl7pPr>
            <a:lvl8pPr marL="3429000" indent="-228600" defTabSz="457200" eaLnBrk="0" fontAlgn="base" hangingPunct="0">
              <a:spcBef>
                <a:spcPct val="30000"/>
              </a:spcBef>
              <a:spcAft>
                <a:spcPct val="0"/>
              </a:spcAft>
              <a:buClr>
                <a:srgbClr val="000000"/>
              </a:buClr>
              <a:buSzPct val="100000"/>
              <a:buFont typeface="Times New Roman" pitchFamily="18" charset="0"/>
              <a:tabLst>
                <a:tab pos="457200" algn="l"/>
                <a:tab pos="914400" algn="l"/>
                <a:tab pos="1371600" algn="l"/>
                <a:tab pos="1828800" algn="l"/>
                <a:tab pos="2286000" algn="l"/>
                <a:tab pos="2743200" algn="l"/>
              </a:tabLst>
              <a:defRPr sz="1200">
                <a:solidFill>
                  <a:srgbClr val="000000"/>
                </a:solidFill>
                <a:latin typeface="Times New Roman" pitchFamily="18" charset="0"/>
              </a:defRPr>
            </a:lvl8pPr>
            <a:lvl9pPr marL="3886200" indent="-228600" defTabSz="457200" eaLnBrk="0" fontAlgn="base" hangingPunct="0">
              <a:spcBef>
                <a:spcPct val="30000"/>
              </a:spcBef>
              <a:spcAft>
                <a:spcPct val="0"/>
              </a:spcAft>
              <a:buClr>
                <a:srgbClr val="000000"/>
              </a:buClr>
              <a:buSzPct val="100000"/>
              <a:buFont typeface="Times New Roman" pitchFamily="18" charset="0"/>
              <a:tabLst>
                <a:tab pos="457200" algn="l"/>
                <a:tab pos="914400" algn="l"/>
                <a:tab pos="1371600" algn="l"/>
                <a:tab pos="1828800" algn="l"/>
                <a:tab pos="2286000" algn="l"/>
                <a:tab pos="2743200" algn="l"/>
              </a:tabLst>
              <a:defRPr sz="1200">
                <a:solidFill>
                  <a:srgbClr val="000000"/>
                </a:solidFill>
                <a:latin typeface="Times New Roman" pitchFamily="18" charset="0"/>
              </a:defRPr>
            </a:lvl9pPr>
          </a:lstStyle>
          <a:p>
            <a:pPr algn="r" eaLnBrk="1">
              <a:spcBef>
                <a:spcPct val="0"/>
              </a:spcBef>
            </a:pPr>
            <a:fld id="{80A069BC-952B-429B-9806-43DB77A764B2}" type="slidenum">
              <a:rPr lang="es-AR" altLang="es-AR">
                <a:cs typeface="Arial" pitchFamily="34" charset="0"/>
              </a:rPr>
              <a:pPr algn="r" eaLnBrk="1">
                <a:spcBef>
                  <a:spcPct val="0"/>
                </a:spcBef>
              </a:pPr>
              <a:t>55</a:t>
            </a:fld>
            <a:endParaRPr lang="es-AR" altLang="es-AR">
              <a:cs typeface="Arial" pitchFamily="34" charset="0"/>
            </a:endParaRPr>
          </a:p>
        </p:txBody>
      </p:sp>
      <p:sp>
        <p:nvSpPr>
          <p:cNvPr id="117764" name="Rectangle 2"/>
          <p:cNvSpPr>
            <a:spLocks noGrp="1" noRot="1" noChangeAspect="1" noChangeArrowheads="1" noTextEdit="1"/>
          </p:cNvSpPr>
          <p:nvPr>
            <p:ph type="sldImg"/>
          </p:nvPr>
        </p:nvSpPr>
        <p:spPr>
          <a:xfrm>
            <a:off x="1143000" y="685800"/>
            <a:ext cx="4572000" cy="34290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17765" name="Text Box 3"/>
          <p:cNvSpPr>
            <a:spLocks noGrp="1" noChangeArrowheads="1"/>
          </p:cNvSpPr>
          <p:nvPr>
            <p:ph type="body" idx="1"/>
          </p:nvPr>
        </p:nvSpPr>
        <p:spPr>
          <a:xfrm>
            <a:off x="685800" y="4343400"/>
            <a:ext cx="5486400" cy="4114800"/>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215873" indent="-214287">
              <a:spcBef>
                <a:spcPct val="0"/>
              </a:spcBef>
              <a:tabLst>
                <a:tab pos="457144" algn="l"/>
                <a:tab pos="914287" algn="l"/>
                <a:tab pos="1371431" algn="l"/>
                <a:tab pos="1828574" algn="l"/>
                <a:tab pos="2285717" algn="l"/>
                <a:tab pos="2742861" algn="l"/>
                <a:tab pos="3200004" algn="l"/>
                <a:tab pos="3657148" algn="l"/>
                <a:tab pos="4114291" algn="l"/>
                <a:tab pos="4571435" algn="l"/>
                <a:tab pos="5028578" algn="l"/>
                <a:tab pos="5485721" algn="l"/>
              </a:tabLst>
            </a:pPr>
            <a:r>
              <a:rPr lang="es-AR" altLang="es-AR" sz="2000">
                <a:latin typeface="Arial" pitchFamily="34" charset="0"/>
                <a:ea typeface="Droid Sans Fallback"/>
                <a:cs typeface="Droid Sans Fallback"/>
              </a:rPr>
              <a:t>Entonces nuestra hipotesis central es que si conocemos cuales proteínas estan reguladas por ERON o son relevantes para la supervivencia dentro del macrófago, podemos diseñalr drogas para inhibir estas proteínas sinérgicamente con el sistema inmune del huesped.</a:t>
            </a:r>
          </a:p>
        </p:txBody>
      </p:sp>
    </p:spTree>
    <p:extLst>
      <p:ext uri="{BB962C8B-B14F-4D97-AF65-F5344CB8AC3E}">
        <p14:creationId xmlns:p14="http://schemas.microsoft.com/office/powerpoint/2010/main" val="13398975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8786" name="Rectangle 6"/>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eaLnBrk="0" hangingPunct="0">
              <a:spcBef>
                <a:spcPct val="30000"/>
              </a:spcBef>
              <a:buClr>
                <a:srgbClr val="000000"/>
              </a:buClr>
              <a:buSzPct val="100000"/>
              <a:buFont typeface="Times New Roman" pitchFamily="18" charset="0"/>
              <a:tabLst>
                <a:tab pos="457144" algn="l"/>
                <a:tab pos="914287" algn="l"/>
                <a:tab pos="1371431" algn="l"/>
                <a:tab pos="1828574" algn="l"/>
                <a:tab pos="2285717" algn="l"/>
                <a:tab pos="2742861" algn="l"/>
                <a:tab pos="3200004" algn="l"/>
              </a:tabLst>
              <a:defRPr sz="1200">
                <a:solidFill>
                  <a:srgbClr val="000000"/>
                </a:solidFill>
                <a:latin typeface="Times New Roman" pitchFamily="18" charset="0"/>
              </a:defRPr>
            </a:lvl1pPr>
            <a:lvl2pPr eaLnBrk="0" hangingPunct="0">
              <a:spcBef>
                <a:spcPct val="30000"/>
              </a:spcBef>
              <a:buClr>
                <a:srgbClr val="000000"/>
              </a:buClr>
              <a:buSzPct val="100000"/>
              <a:buFont typeface="Times New Roman" pitchFamily="18" charset="0"/>
              <a:tabLst>
                <a:tab pos="457144" algn="l"/>
                <a:tab pos="914287" algn="l"/>
                <a:tab pos="1371431" algn="l"/>
                <a:tab pos="1828574" algn="l"/>
                <a:tab pos="2285717" algn="l"/>
                <a:tab pos="2742861" algn="l"/>
                <a:tab pos="3200004" algn="l"/>
              </a:tabLst>
              <a:defRPr sz="1200">
                <a:solidFill>
                  <a:srgbClr val="000000"/>
                </a:solidFill>
                <a:latin typeface="Times New Roman" pitchFamily="18" charset="0"/>
              </a:defRPr>
            </a:lvl2pPr>
            <a:lvl3pPr eaLnBrk="0" hangingPunct="0">
              <a:spcBef>
                <a:spcPct val="30000"/>
              </a:spcBef>
              <a:buClr>
                <a:srgbClr val="000000"/>
              </a:buClr>
              <a:buSzPct val="100000"/>
              <a:buFont typeface="Times New Roman" pitchFamily="18" charset="0"/>
              <a:tabLst>
                <a:tab pos="457144" algn="l"/>
                <a:tab pos="914287" algn="l"/>
                <a:tab pos="1371431" algn="l"/>
                <a:tab pos="1828574" algn="l"/>
                <a:tab pos="2285717" algn="l"/>
                <a:tab pos="2742861" algn="l"/>
                <a:tab pos="3200004" algn="l"/>
              </a:tabLst>
              <a:defRPr sz="1200">
                <a:solidFill>
                  <a:srgbClr val="000000"/>
                </a:solidFill>
                <a:latin typeface="Times New Roman" pitchFamily="18" charset="0"/>
              </a:defRPr>
            </a:lvl3pPr>
            <a:lvl4pPr eaLnBrk="0" hangingPunct="0">
              <a:spcBef>
                <a:spcPct val="30000"/>
              </a:spcBef>
              <a:buClr>
                <a:srgbClr val="000000"/>
              </a:buClr>
              <a:buSzPct val="100000"/>
              <a:buFont typeface="Times New Roman" pitchFamily="18" charset="0"/>
              <a:tabLst>
                <a:tab pos="457144" algn="l"/>
                <a:tab pos="914287" algn="l"/>
                <a:tab pos="1371431" algn="l"/>
                <a:tab pos="1828574" algn="l"/>
                <a:tab pos="2285717" algn="l"/>
                <a:tab pos="2742861" algn="l"/>
                <a:tab pos="3200004" algn="l"/>
              </a:tabLst>
              <a:defRPr sz="1200">
                <a:solidFill>
                  <a:srgbClr val="000000"/>
                </a:solidFill>
                <a:latin typeface="Times New Roman" pitchFamily="18" charset="0"/>
              </a:defRPr>
            </a:lvl4pPr>
            <a:lvl5pPr eaLnBrk="0" hangingPunct="0">
              <a:spcBef>
                <a:spcPct val="30000"/>
              </a:spcBef>
              <a:buClr>
                <a:srgbClr val="000000"/>
              </a:buClr>
              <a:buSzPct val="100000"/>
              <a:buFont typeface="Times New Roman" pitchFamily="18" charset="0"/>
              <a:tabLst>
                <a:tab pos="457144" algn="l"/>
                <a:tab pos="914287" algn="l"/>
                <a:tab pos="1371431" algn="l"/>
                <a:tab pos="1828574" algn="l"/>
                <a:tab pos="2285717" algn="l"/>
                <a:tab pos="2742861" algn="l"/>
                <a:tab pos="3200004" algn="l"/>
              </a:tabLst>
              <a:defRPr sz="1200">
                <a:solidFill>
                  <a:srgbClr val="000000"/>
                </a:solidFill>
                <a:latin typeface="Times New Roman" pitchFamily="18" charset="0"/>
              </a:defRPr>
            </a:lvl5pPr>
            <a:lvl6pPr marL="2514289" indent="-228571" defTabSz="457144" eaLnBrk="0" fontAlgn="base" hangingPunct="0">
              <a:spcBef>
                <a:spcPct val="30000"/>
              </a:spcBef>
              <a:spcAft>
                <a:spcPct val="0"/>
              </a:spcAft>
              <a:buClr>
                <a:srgbClr val="000000"/>
              </a:buClr>
              <a:buSzPct val="100000"/>
              <a:buFont typeface="Times New Roman" pitchFamily="18" charset="0"/>
              <a:tabLst>
                <a:tab pos="457144" algn="l"/>
                <a:tab pos="914287" algn="l"/>
                <a:tab pos="1371431" algn="l"/>
                <a:tab pos="1828574" algn="l"/>
                <a:tab pos="2285717" algn="l"/>
                <a:tab pos="2742861" algn="l"/>
                <a:tab pos="3200004" algn="l"/>
              </a:tabLst>
              <a:defRPr sz="1200">
                <a:solidFill>
                  <a:srgbClr val="000000"/>
                </a:solidFill>
                <a:latin typeface="Times New Roman" pitchFamily="18" charset="0"/>
              </a:defRPr>
            </a:lvl6pPr>
            <a:lvl7pPr marL="2971433" indent="-228571" defTabSz="457144" eaLnBrk="0" fontAlgn="base" hangingPunct="0">
              <a:spcBef>
                <a:spcPct val="30000"/>
              </a:spcBef>
              <a:spcAft>
                <a:spcPct val="0"/>
              </a:spcAft>
              <a:buClr>
                <a:srgbClr val="000000"/>
              </a:buClr>
              <a:buSzPct val="100000"/>
              <a:buFont typeface="Times New Roman" pitchFamily="18" charset="0"/>
              <a:tabLst>
                <a:tab pos="457144" algn="l"/>
                <a:tab pos="914287" algn="l"/>
                <a:tab pos="1371431" algn="l"/>
                <a:tab pos="1828574" algn="l"/>
                <a:tab pos="2285717" algn="l"/>
                <a:tab pos="2742861" algn="l"/>
                <a:tab pos="3200004" algn="l"/>
              </a:tabLst>
              <a:defRPr sz="1200">
                <a:solidFill>
                  <a:srgbClr val="000000"/>
                </a:solidFill>
                <a:latin typeface="Times New Roman" pitchFamily="18" charset="0"/>
              </a:defRPr>
            </a:lvl7pPr>
            <a:lvl8pPr marL="3428576" indent="-228571" defTabSz="457144" eaLnBrk="0" fontAlgn="base" hangingPunct="0">
              <a:spcBef>
                <a:spcPct val="30000"/>
              </a:spcBef>
              <a:spcAft>
                <a:spcPct val="0"/>
              </a:spcAft>
              <a:buClr>
                <a:srgbClr val="000000"/>
              </a:buClr>
              <a:buSzPct val="100000"/>
              <a:buFont typeface="Times New Roman" pitchFamily="18" charset="0"/>
              <a:tabLst>
                <a:tab pos="457144" algn="l"/>
                <a:tab pos="914287" algn="l"/>
                <a:tab pos="1371431" algn="l"/>
                <a:tab pos="1828574" algn="l"/>
                <a:tab pos="2285717" algn="l"/>
                <a:tab pos="2742861" algn="l"/>
                <a:tab pos="3200004" algn="l"/>
              </a:tabLst>
              <a:defRPr sz="1200">
                <a:solidFill>
                  <a:srgbClr val="000000"/>
                </a:solidFill>
                <a:latin typeface="Times New Roman" pitchFamily="18" charset="0"/>
              </a:defRPr>
            </a:lvl8pPr>
            <a:lvl9pPr marL="3885719" indent="-228571" defTabSz="457144" eaLnBrk="0" fontAlgn="base" hangingPunct="0">
              <a:spcBef>
                <a:spcPct val="30000"/>
              </a:spcBef>
              <a:spcAft>
                <a:spcPct val="0"/>
              </a:spcAft>
              <a:buClr>
                <a:srgbClr val="000000"/>
              </a:buClr>
              <a:buSzPct val="100000"/>
              <a:buFont typeface="Times New Roman" pitchFamily="18" charset="0"/>
              <a:tabLst>
                <a:tab pos="457144" algn="l"/>
                <a:tab pos="914287" algn="l"/>
                <a:tab pos="1371431" algn="l"/>
                <a:tab pos="1828574" algn="l"/>
                <a:tab pos="2285717" algn="l"/>
                <a:tab pos="2742861" algn="l"/>
                <a:tab pos="3200004" algn="l"/>
              </a:tabLst>
              <a:defRPr sz="1200">
                <a:solidFill>
                  <a:srgbClr val="000000"/>
                </a:solidFill>
                <a:latin typeface="Times New Roman" pitchFamily="18" charset="0"/>
              </a:defRPr>
            </a:lvl9pPr>
          </a:lstStyle>
          <a:p>
            <a:pPr eaLnBrk="1">
              <a:spcBef>
                <a:spcPct val="0"/>
              </a:spcBef>
            </a:pPr>
            <a:fld id="{CFC2D7E5-4146-4D03-A1F8-EAAD2205AFB8}" type="slidenum">
              <a:rPr lang="es-AR" altLang="es-AR" sz="1400">
                <a:ea typeface="MS PGothic" pitchFamily="34" charset="-128"/>
                <a:cs typeface="DejaVu Sans"/>
              </a:rPr>
              <a:pPr eaLnBrk="1">
                <a:spcBef>
                  <a:spcPct val="0"/>
                </a:spcBef>
              </a:pPr>
              <a:t>56</a:t>
            </a:fld>
            <a:endParaRPr lang="es-AR" altLang="es-AR" sz="1400">
              <a:ea typeface="MS PGothic" pitchFamily="34" charset="-128"/>
              <a:cs typeface="DejaVu Sans"/>
            </a:endParaRPr>
          </a:p>
        </p:txBody>
      </p:sp>
      <p:sp>
        <p:nvSpPr>
          <p:cNvPr id="118787" name="Text Box 1"/>
          <p:cNvSpPr txBox="1">
            <a:spLocks noChangeArrowheads="1"/>
          </p:cNvSpPr>
          <p:nvPr/>
        </p:nvSpPr>
        <p:spPr bwMode="auto">
          <a:xfrm>
            <a:off x="3884614" y="8685214"/>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428" tIns="45715" rIns="91428" bIns="45715" anchor="b"/>
          <a:lstStyle>
            <a:lvl1pPr eaLnBrk="0" hangingPunct="0">
              <a:spcBef>
                <a:spcPct val="30000"/>
              </a:spcBef>
              <a:buClr>
                <a:srgbClr val="000000"/>
              </a:buClr>
              <a:buSzPct val="100000"/>
              <a:buFont typeface="Times New Roman" pitchFamily="18" charset="0"/>
              <a:tabLst>
                <a:tab pos="457200" algn="l"/>
                <a:tab pos="914400" algn="l"/>
                <a:tab pos="1371600" algn="l"/>
                <a:tab pos="1828800" algn="l"/>
                <a:tab pos="2286000" algn="l"/>
                <a:tab pos="2743200" algn="l"/>
              </a:tabLst>
              <a:defRPr sz="1200">
                <a:solidFill>
                  <a:srgbClr val="000000"/>
                </a:solidFill>
                <a:latin typeface="Times New Roman" pitchFamily="18" charset="0"/>
              </a:defRPr>
            </a:lvl1pPr>
            <a:lvl2pPr eaLnBrk="0" hangingPunct="0">
              <a:spcBef>
                <a:spcPct val="30000"/>
              </a:spcBef>
              <a:buClr>
                <a:srgbClr val="000000"/>
              </a:buClr>
              <a:buSzPct val="100000"/>
              <a:buFont typeface="Times New Roman" pitchFamily="18" charset="0"/>
              <a:tabLst>
                <a:tab pos="457200" algn="l"/>
                <a:tab pos="914400" algn="l"/>
                <a:tab pos="1371600" algn="l"/>
                <a:tab pos="1828800" algn="l"/>
                <a:tab pos="2286000" algn="l"/>
                <a:tab pos="2743200" algn="l"/>
              </a:tabLst>
              <a:defRPr sz="1200">
                <a:solidFill>
                  <a:srgbClr val="000000"/>
                </a:solidFill>
                <a:latin typeface="Times New Roman" pitchFamily="18" charset="0"/>
              </a:defRPr>
            </a:lvl2pPr>
            <a:lvl3pPr eaLnBrk="0" hangingPunct="0">
              <a:spcBef>
                <a:spcPct val="30000"/>
              </a:spcBef>
              <a:buClr>
                <a:srgbClr val="000000"/>
              </a:buClr>
              <a:buSzPct val="100000"/>
              <a:buFont typeface="Times New Roman" pitchFamily="18" charset="0"/>
              <a:tabLst>
                <a:tab pos="457200" algn="l"/>
                <a:tab pos="914400" algn="l"/>
                <a:tab pos="1371600" algn="l"/>
                <a:tab pos="1828800" algn="l"/>
                <a:tab pos="2286000" algn="l"/>
                <a:tab pos="2743200" algn="l"/>
              </a:tabLst>
              <a:defRPr sz="1200">
                <a:solidFill>
                  <a:srgbClr val="000000"/>
                </a:solidFill>
                <a:latin typeface="Times New Roman" pitchFamily="18" charset="0"/>
              </a:defRPr>
            </a:lvl3pPr>
            <a:lvl4pPr eaLnBrk="0" hangingPunct="0">
              <a:spcBef>
                <a:spcPct val="30000"/>
              </a:spcBef>
              <a:buClr>
                <a:srgbClr val="000000"/>
              </a:buClr>
              <a:buSzPct val="100000"/>
              <a:buFont typeface="Times New Roman" pitchFamily="18" charset="0"/>
              <a:tabLst>
                <a:tab pos="457200" algn="l"/>
                <a:tab pos="914400" algn="l"/>
                <a:tab pos="1371600" algn="l"/>
                <a:tab pos="1828800" algn="l"/>
                <a:tab pos="2286000" algn="l"/>
                <a:tab pos="2743200" algn="l"/>
              </a:tabLst>
              <a:defRPr sz="1200">
                <a:solidFill>
                  <a:srgbClr val="000000"/>
                </a:solidFill>
                <a:latin typeface="Times New Roman" pitchFamily="18" charset="0"/>
              </a:defRPr>
            </a:lvl4pPr>
            <a:lvl5pPr eaLnBrk="0" hangingPunct="0">
              <a:spcBef>
                <a:spcPct val="30000"/>
              </a:spcBef>
              <a:buClr>
                <a:srgbClr val="000000"/>
              </a:buClr>
              <a:buSzPct val="100000"/>
              <a:buFont typeface="Times New Roman" pitchFamily="18" charset="0"/>
              <a:tabLst>
                <a:tab pos="457200" algn="l"/>
                <a:tab pos="914400" algn="l"/>
                <a:tab pos="1371600" algn="l"/>
                <a:tab pos="1828800" algn="l"/>
                <a:tab pos="2286000" algn="l"/>
                <a:tab pos="2743200" algn="l"/>
              </a:tabLst>
              <a:defRPr sz="1200">
                <a:solidFill>
                  <a:srgbClr val="000000"/>
                </a:solidFill>
                <a:latin typeface="Times New Roman" pitchFamily="18" charset="0"/>
              </a:defRPr>
            </a:lvl5pPr>
            <a:lvl6pPr marL="2514600" indent="-228600" defTabSz="457200" eaLnBrk="0" fontAlgn="base" hangingPunct="0">
              <a:spcBef>
                <a:spcPct val="30000"/>
              </a:spcBef>
              <a:spcAft>
                <a:spcPct val="0"/>
              </a:spcAft>
              <a:buClr>
                <a:srgbClr val="000000"/>
              </a:buClr>
              <a:buSzPct val="100000"/>
              <a:buFont typeface="Times New Roman" pitchFamily="18" charset="0"/>
              <a:tabLst>
                <a:tab pos="457200" algn="l"/>
                <a:tab pos="914400" algn="l"/>
                <a:tab pos="1371600" algn="l"/>
                <a:tab pos="1828800" algn="l"/>
                <a:tab pos="2286000" algn="l"/>
                <a:tab pos="2743200" algn="l"/>
              </a:tabLst>
              <a:defRPr sz="1200">
                <a:solidFill>
                  <a:srgbClr val="000000"/>
                </a:solidFill>
                <a:latin typeface="Times New Roman" pitchFamily="18" charset="0"/>
              </a:defRPr>
            </a:lvl6pPr>
            <a:lvl7pPr marL="2971800" indent="-228600" defTabSz="457200" eaLnBrk="0" fontAlgn="base" hangingPunct="0">
              <a:spcBef>
                <a:spcPct val="30000"/>
              </a:spcBef>
              <a:spcAft>
                <a:spcPct val="0"/>
              </a:spcAft>
              <a:buClr>
                <a:srgbClr val="000000"/>
              </a:buClr>
              <a:buSzPct val="100000"/>
              <a:buFont typeface="Times New Roman" pitchFamily="18" charset="0"/>
              <a:tabLst>
                <a:tab pos="457200" algn="l"/>
                <a:tab pos="914400" algn="l"/>
                <a:tab pos="1371600" algn="l"/>
                <a:tab pos="1828800" algn="l"/>
                <a:tab pos="2286000" algn="l"/>
                <a:tab pos="2743200" algn="l"/>
              </a:tabLst>
              <a:defRPr sz="1200">
                <a:solidFill>
                  <a:srgbClr val="000000"/>
                </a:solidFill>
                <a:latin typeface="Times New Roman" pitchFamily="18" charset="0"/>
              </a:defRPr>
            </a:lvl7pPr>
            <a:lvl8pPr marL="3429000" indent="-228600" defTabSz="457200" eaLnBrk="0" fontAlgn="base" hangingPunct="0">
              <a:spcBef>
                <a:spcPct val="30000"/>
              </a:spcBef>
              <a:spcAft>
                <a:spcPct val="0"/>
              </a:spcAft>
              <a:buClr>
                <a:srgbClr val="000000"/>
              </a:buClr>
              <a:buSzPct val="100000"/>
              <a:buFont typeface="Times New Roman" pitchFamily="18" charset="0"/>
              <a:tabLst>
                <a:tab pos="457200" algn="l"/>
                <a:tab pos="914400" algn="l"/>
                <a:tab pos="1371600" algn="l"/>
                <a:tab pos="1828800" algn="l"/>
                <a:tab pos="2286000" algn="l"/>
                <a:tab pos="2743200" algn="l"/>
              </a:tabLst>
              <a:defRPr sz="1200">
                <a:solidFill>
                  <a:srgbClr val="000000"/>
                </a:solidFill>
                <a:latin typeface="Times New Roman" pitchFamily="18" charset="0"/>
              </a:defRPr>
            </a:lvl8pPr>
            <a:lvl9pPr marL="3886200" indent="-228600" defTabSz="457200" eaLnBrk="0" fontAlgn="base" hangingPunct="0">
              <a:spcBef>
                <a:spcPct val="30000"/>
              </a:spcBef>
              <a:spcAft>
                <a:spcPct val="0"/>
              </a:spcAft>
              <a:buClr>
                <a:srgbClr val="000000"/>
              </a:buClr>
              <a:buSzPct val="100000"/>
              <a:buFont typeface="Times New Roman" pitchFamily="18" charset="0"/>
              <a:tabLst>
                <a:tab pos="457200" algn="l"/>
                <a:tab pos="914400" algn="l"/>
                <a:tab pos="1371600" algn="l"/>
                <a:tab pos="1828800" algn="l"/>
                <a:tab pos="2286000" algn="l"/>
                <a:tab pos="2743200" algn="l"/>
              </a:tabLst>
              <a:defRPr sz="1200">
                <a:solidFill>
                  <a:srgbClr val="000000"/>
                </a:solidFill>
                <a:latin typeface="Times New Roman" pitchFamily="18" charset="0"/>
              </a:defRPr>
            </a:lvl9pPr>
          </a:lstStyle>
          <a:p>
            <a:pPr algn="r" eaLnBrk="1">
              <a:spcBef>
                <a:spcPct val="0"/>
              </a:spcBef>
            </a:pPr>
            <a:fld id="{6C69E572-91CA-4085-8EA6-0A4C062B46C4}" type="slidenum">
              <a:rPr lang="es-AR" altLang="es-AR">
                <a:cs typeface="Arial" pitchFamily="34" charset="0"/>
              </a:rPr>
              <a:pPr algn="r" eaLnBrk="1">
                <a:spcBef>
                  <a:spcPct val="0"/>
                </a:spcBef>
              </a:pPr>
              <a:t>56</a:t>
            </a:fld>
            <a:endParaRPr lang="es-AR" altLang="es-AR">
              <a:cs typeface="Arial" pitchFamily="34" charset="0"/>
            </a:endParaRPr>
          </a:p>
        </p:txBody>
      </p:sp>
      <p:sp>
        <p:nvSpPr>
          <p:cNvPr id="118788" name="Rectangle 2"/>
          <p:cNvSpPr>
            <a:spLocks noGrp="1" noRot="1" noChangeAspect="1" noChangeArrowheads="1" noTextEdit="1"/>
          </p:cNvSpPr>
          <p:nvPr>
            <p:ph type="sldImg"/>
          </p:nvPr>
        </p:nvSpPr>
        <p:spPr>
          <a:xfrm>
            <a:off x="1143000" y="685800"/>
            <a:ext cx="4572000" cy="34290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18789" name="Text Box 3"/>
          <p:cNvSpPr>
            <a:spLocks noGrp="1" noChangeArrowheads="1"/>
          </p:cNvSpPr>
          <p:nvPr>
            <p:ph type="body" idx="1"/>
          </p:nvPr>
        </p:nvSpPr>
        <p:spPr>
          <a:xfrm>
            <a:off x="685800" y="4343400"/>
            <a:ext cx="5486400" cy="4114800"/>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215873" indent="-214287">
              <a:spcBef>
                <a:spcPct val="0"/>
              </a:spcBef>
              <a:tabLst>
                <a:tab pos="457144" algn="l"/>
                <a:tab pos="914287" algn="l"/>
                <a:tab pos="1371431" algn="l"/>
                <a:tab pos="1828574" algn="l"/>
                <a:tab pos="2285717" algn="l"/>
                <a:tab pos="2742861" algn="l"/>
                <a:tab pos="3200004" algn="l"/>
                <a:tab pos="3657148" algn="l"/>
                <a:tab pos="4114291" algn="l"/>
                <a:tab pos="4571435" algn="l"/>
                <a:tab pos="5028578" algn="l"/>
                <a:tab pos="5485721" algn="l"/>
              </a:tabLst>
            </a:pPr>
            <a:r>
              <a:rPr lang="es-AR" altLang="es-AR" sz="2000">
                <a:latin typeface="Arial" pitchFamily="34" charset="0"/>
                <a:ea typeface="Droid Sans Fallback"/>
                <a:cs typeface="Droid Sans Fallback"/>
              </a:rPr>
              <a:t>Entonces nuestra hipotesis central es que si conocemos cuales proteínas estan reguladas por ERON o son relevantes para la supervivencia dentro del macrófago, podemos diseñalr drogas para inhibir estas proteínas sinérgicamente con el sistema inmune del huesped.</a:t>
            </a:r>
          </a:p>
        </p:txBody>
      </p:sp>
    </p:spTree>
    <p:extLst>
      <p:ext uri="{BB962C8B-B14F-4D97-AF65-F5344CB8AC3E}">
        <p14:creationId xmlns:p14="http://schemas.microsoft.com/office/powerpoint/2010/main" val="14571697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defTabSz="801654">
              <a:defRPr/>
            </a:pPr>
            <a:r>
              <a:rPr lang="en-US" sz="1100" dirty="0"/>
              <a:t>As you may know, the successful use of antibiotics has been facing challenges because microbial pathogens are developing various forms of resistance in the last decades. </a:t>
            </a:r>
            <a:r>
              <a:rPr lang="en" dirty="0"/>
              <a:t>Antimicrobial resistance (AMR) threatens the effective prevention and treatment of an ever-increasing range of infections caused by bacteria, parasites, viruses and fungi</a:t>
            </a:r>
            <a:r>
              <a:rPr lang="en" baseline="0" dirty="0"/>
              <a:t>.  </a:t>
            </a:r>
            <a:r>
              <a:rPr lang="en" dirty="0"/>
              <a:t>480 000 people develop multi-drug resistant TB around the world each year, and drug resistance is starting to complicate the fight against HIV and malaria, as well.</a:t>
            </a:r>
          </a:p>
          <a:p>
            <a:r>
              <a:rPr lang="en-US" sz="1100" dirty="0"/>
              <a:t>Despite this critical situation, new drug development projects have been inadequate for reasons ranging from bad selection of targets to reduced antimicrobial drug discovery efforts by pharmaceutical companies. </a:t>
            </a:r>
            <a:endParaRPr lang="es-AR" dirty="0"/>
          </a:p>
        </p:txBody>
      </p:sp>
      <p:sp>
        <p:nvSpPr>
          <p:cNvPr id="4" name="3 Marcador de número de diapositiva"/>
          <p:cNvSpPr>
            <a:spLocks noGrp="1"/>
          </p:cNvSpPr>
          <p:nvPr>
            <p:ph type="sldNum" sz="quarter" idx="10"/>
          </p:nvPr>
        </p:nvSpPr>
        <p:spPr/>
        <p:txBody>
          <a:bodyPr/>
          <a:lstStyle/>
          <a:p>
            <a:fld id="{9603DD03-0339-4513-8F31-A980E9DB08EA}" type="slidenum">
              <a:rPr lang="es-ES" smtClean="0"/>
              <a:t>3</a:t>
            </a:fld>
            <a:endParaRPr lang="es-ES"/>
          </a:p>
        </p:txBody>
      </p:sp>
    </p:spTree>
    <p:extLst>
      <p:ext uri="{BB962C8B-B14F-4D97-AF65-F5344CB8AC3E}">
        <p14:creationId xmlns:p14="http://schemas.microsoft.com/office/powerpoint/2010/main" val="409677773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9810" name="Rectangle 6"/>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eaLnBrk="0" hangingPunct="0">
              <a:spcBef>
                <a:spcPct val="30000"/>
              </a:spcBef>
              <a:buClr>
                <a:srgbClr val="000000"/>
              </a:buClr>
              <a:buSzPct val="100000"/>
              <a:buFont typeface="Times New Roman" pitchFamily="18" charset="0"/>
              <a:tabLst>
                <a:tab pos="457144" algn="l"/>
                <a:tab pos="914287" algn="l"/>
                <a:tab pos="1371431" algn="l"/>
                <a:tab pos="1828574" algn="l"/>
                <a:tab pos="2285717" algn="l"/>
                <a:tab pos="2742861" algn="l"/>
                <a:tab pos="3200004" algn="l"/>
              </a:tabLst>
              <a:defRPr sz="1200">
                <a:solidFill>
                  <a:srgbClr val="000000"/>
                </a:solidFill>
                <a:latin typeface="Times New Roman" pitchFamily="18" charset="0"/>
              </a:defRPr>
            </a:lvl1pPr>
            <a:lvl2pPr eaLnBrk="0" hangingPunct="0">
              <a:spcBef>
                <a:spcPct val="30000"/>
              </a:spcBef>
              <a:buClr>
                <a:srgbClr val="000000"/>
              </a:buClr>
              <a:buSzPct val="100000"/>
              <a:buFont typeface="Times New Roman" pitchFamily="18" charset="0"/>
              <a:tabLst>
                <a:tab pos="457144" algn="l"/>
                <a:tab pos="914287" algn="l"/>
                <a:tab pos="1371431" algn="l"/>
                <a:tab pos="1828574" algn="l"/>
                <a:tab pos="2285717" algn="l"/>
                <a:tab pos="2742861" algn="l"/>
                <a:tab pos="3200004" algn="l"/>
              </a:tabLst>
              <a:defRPr sz="1200">
                <a:solidFill>
                  <a:srgbClr val="000000"/>
                </a:solidFill>
                <a:latin typeface="Times New Roman" pitchFamily="18" charset="0"/>
              </a:defRPr>
            </a:lvl2pPr>
            <a:lvl3pPr eaLnBrk="0" hangingPunct="0">
              <a:spcBef>
                <a:spcPct val="30000"/>
              </a:spcBef>
              <a:buClr>
                <a:srgbClr val="000000"/>
              </a:buClr>
              <a:buSzPct val="100000"/>
              <a:buFont typeface="Times New Roman" pitchFamily="18" charset="0"/>
              <a:tabLst>
                <a:tab pos="457144" algn="l"/>
                <a:tab pos="914287" algn="l"/>
                <a:tab pos="1371431" algn="l"/>
                <a:tab pos="1828574" algn="l"/>
                <a:tab pos="2285717" algn="l"/>
                <a:tab pos="2742861" algn="l"/>
                <a:tab pos="3200004" algn="l"/>
              </a:tabLst>
              <a:defRPr sz="1200">
                <a:solidFill>
                  <a:srgbClr val="000000"/>
                </a:solidFill>
                <a:latin typeface="Times New Roman" pitchFamily="18" charset="0"/>
              </a:defRPr>
            </a:lvl3pPr>
            <a:lvl4pPr eaLnBrk="0" hangingPunct="0">
              <a:spcBef>
                <a:spcPct val="30000"/>
              </a:spcBef>
              <a:buClr>
                <a:srgbClr val="000000"/>
              </a:buClr>
              <a:buSzPct val="100000"/>
              <a:buFont typeface="Times New Roman" pitchFamily="18" charset="0"/>
              <a:tabLst>
                <a:tab pos="457144" algn="l"/>
                <a:tab pos="914287" algn="l"/>
                <a:tab pos="1371431" algn="l"/>
                <a:tab pos="1828574" algn="l"/>
                <a:tab pos="2285717" algn="l"/>
                <a:tab pos="2742861" algn="l"/>
                <a:tab pos="3200004" algn="l"/>
              </a:tabLst>
              <a:defRPr sz="1200">
                <a:solidFill>
                  <a:srgbClr val="000000"/>
                </a:solidFill>
                <a:latin typeface="Times New Roman" pitchFamily="18" charset="0"/>
              </a:defRPr>
            </a:lvl4pPr>
            <a:lvl5pPr eaLnBrk="0" hangingPunct="0">
              <a:spcBef>
                <a:spcPct val="30000"/>
              </a:spcBef>
              <a:buClr>
                <a:srgbClr val="000000"/>
              </a:buClr>
              <a:buSzPct val="100000"/>
              <a:buFont typeface="Times New Roman" pitchFamily="18" charset="0"/>
              <a:tabLst>
                <a:tab pos="457144" algn="l"/>
                <a:tab pos="914287" algn="l"/>
                <a:tab pos="1371431" algn="l"/>
                <a:tab pos="1828574" algn="l"/>
                <a:tab pos="2285717" algn="l"/>
                <a:tab pos="2742861" algn="l"/>
                <a:tab pos="3200004" algn="l"/>
              </a:tabLst>
              <a:defRPr sz="1200">
                <a:solidFill>
                  <a:srgbClr val="000000"/>
                </a:solidFill>
                <a:latin typeface="Times New Roman" pitchFamily="18" charset="0"/>
              </a:defRPr>
            </a:lvl5pPr>
            <a:lvl6pPr marL="2514289" indent="-228571" defTabSz="457144" eaLnBrk="0" fontAlgn="base" hangingPunct="0">
              <a:spcBef>
                <a:spcPct val="30000"/>
              </a:spcBef>
              <a:spcAft>
                <a:spcPct val="0"/>
              </a:spcAft>
              <a:buClr>
                <a:srgbClr val="000000"/>
              </a:buClr>
              <a:buSzPct val="100000"/>
              <a:buFont typeface="Times New Roman" pitchFamily="18" charset="0"/>
              <a:tabLst>
                <a:tab pos="457144" algn="l"/>
                <a:tab pos="914287" algn="l"/>
                <a:tab pos="1371431" algn="l"/>
                <a:tab pos="1828574" algn="l"/>
                <a:tab pos="2285717" algn="l"/>
                <a:tab pos="2742861" algn="l"/>
                <a:tab pos="3200004" algn="l"/>
              </a:tabLst>
              <a:defRPr sz="1200">
                <a:solidFill>
                  <a:srgbClr val="000000"/>
                </a:solidFill>
                <a:latin typeface="Times New Roman" pitchFamily="18" charset="0"/>
              </a:defRPr>
            </a:lvl6pPr>
            <a:lvl7pPr marL="2971433" indent="-228571" defTabSz="457144" eaLnBrk="0" fontAlgn="base" hangingPunct="0">
              <a:spcBef>
                <a:spcPct val="30000"/>
              </a:spcBef>
              <a:spcAft>
                <a:spcPct val="0"/>
              </a:spcAft>
              <a:buClr>
                <a:srgbClr val="000000"/>
              </a:buClr>
              <a:buSzPct val="100000"/>
              <a:buFont typeface="Times New Roman" pitchFamily="18" charset="0"/>
              <a:tabLst>
                <a:tab pos="457144" algn="l"/>
                <a:tab pos="914287" algn="l"/>
                <a:tab pos="1371431" algn="l"/>
                <a:tab pos="1828574" algn="l"/>
                <a:tab pos="2285717" algn="l"/>
                <a:tab pos="2742861" algn="l"/>
                <a:tab pos="3200004" algn="l"/>
              </a:tabLst>
              <a:defRPr sz="1200">
                <a:solidFill>
                  <a:srgbClr val="000000"/>
                </a:solidFill>
                <a:latin typeface="Times New Roman" pitchFamily="18" charset="0"/>
              </a:defRPr>
            </a:lvl7pPr>
            <a:lvl8pPr marL="3428576" indent="-228571" defTabSz="457144" eaLnBrk="0" fontAlgn="base" hangingPunct="0">
              <a:spcBef>
                <a:spcPct val="30000"/>
              </a:spcBef>
              <a:spcAft>
                <a:spcPct val="0"/>
              </a:spcAft>
              <a:buClr>
                <a:srgbClr val="000000"/>
              </a:buClr>
              <a:buSzPct val="100000"/>
              <a:buFont typeface="Times New Roman" pitchFamily="18" charset="0"/>
              <a:tabLst>
                <a:tab pos="457144" algn="l"/>
                <a:tab pos="914287" algn="l"/>
                <a:tab pos="1371431" algn="l"/>
                <a:tab pos="1828574" algn="l"/>
                <a:tab pos="2285717" algn="l"/>
                <a:tab pos="2742861" algn="l"/>
                <a:tab pos="3200004" algn="l"/>
              </a:tabLst>
              <a:defRPr sz="1200">
                <a:solidFill>
                  <a:srgbClr val="000000"/>
                </a:solidFill>
                <a:latin typeface="Times New Roman" pitchFamily="18" charset="0"/>
              </a:defRPr>
            </a:lvl8pPr>
            <a:lvl9pPr marL="3885719" indent="-228571" defTabSz="457144" eaLnBrk="0" fontAlgn="base" hangingPunct="0">
              <a:spcBef>
                <a:spcPct val="30000"/>
              </a:spcBef>
              <a:spcAft>
                <a:spcPct val="0"/>
              </a:spcAft>
              <a:buClr>
                <a:srgbClr val="000000"/>
              </a:buClr>
              <a:buSzPct val="100000"/>
              <a:buFont typeface="Times New Roman" pitchFamily="18" charset="0"/>
              <a:tabLst>
                <a:tab pos="457144" algn="l"/>
                <a:tab pos="914287" algn="l"/>
                <a:tab pos="1371431" algn="l"/>
                <a:tab pos="1828574" algn="l"/>
                <a:tab pos="2285717" algn="l"/>
                <a:tab pos="2742861" algn="l"/>
                <a:tab pos="3200004" algn="l"/>
              </a:tabLst>
              <a:defRPr sz="1200">
                <a:solidFill>
                  <a:srgbClr val="000000"/>
                </a:solidFill>
                <a:latin typeface="Times New Roman" pitchFamily="18" charset="0"/>
              </a:defRPr>
            </a:lvl9pPr>
          </a:lstStyle>
          <a:p>
            <a:pPr eaLnBrk="1">
              <a:spcBef>
                <a:spcPct val="0"/>
              </a:spcBef>
            </a:pPr>
            <a:fld id="{BFB020A6-C931-46E6-A8D2-E79EB4674F1F}" type="slidenum">
              <a:rPr lang="es-AR" altLang="es-AR" sz="1400">
                <a:ea typeface="MS PGothic" pitchFamily="34" charset="-128"/>
                <a:cs typeface="DejaVu Sans"/>
              </a:rPr>
              <a:pPr eaLnBrk="1">
                <a:spcBef>
                  <a:spcPct val="0"/>
                </a:spcBef>
              </a:pPr>
              <a:t>57</a:t>
            </a:fld>
            <a:endParaRPr lang="es-AR" altLang="es-AR" sz="1400">
              <a:ea typeface="MS PGothic" pitchFamily="34" charset="-128"/>
              <a:cs typeface="DejaVu Sans"/>
            </a:endParaRPr>
          </a:p>
        </p:txBody>
      </p:sp>
      <p:sp>
        <p:nvSpPr>
          <p:cNvPr id="119811" name="Text Box 1"/>
          <p:cNvSpPr txBox="1">
            <a:spLocks noChangeArrowheads="1"/>
          </p:cNvSpPr>
          <p:nvPr/>
        </p:nvSpPr>
        <p:spPr bwMode="auto">
          <a:xfrm>
            <a:off x="3884614" y="8685214"/>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428" tIns="45715" rIns="91428" bIns="45715" anchor="b"/>
          <a:lstStyle>
            <a:lvl1pPr eaLnBrk="0" hangingPunct="0">
              <a:spcBef>
                <a:spcPct val="30000"/>
              </a:spcBef>
              <a:buClr>
                <a:srgbClr val="000000"/>
              </a:buClr>
              <a:buSzPct val="100000"/>
              <a:buFont typeface="Times New Roman" pitchFamily="18" charset="0"/>
              <a:tabLst>
                <a:tab pos="457200" algn="l"/>
                <a:tab pos="914400" algn="l"/>
                <a:tab pos="1371600" algn="l"/>
                <a:tab pos="1828800" algn="l"/>
                <a:tab pos="2286000" algn="l"/>
                <a:tab pos="2743200" algn="l"/>
              </a:tabLst>
              <a:defRPr sz="1200">
                <a:solidFill>
                  <a:srgbClr val="000000"/>
                </a:solidFill>
                <a:latin typeface="Times New Roman" pitchFamily="18" charset="0"/>
              </a:defRPr>
            </a:lvl1pPr>
            <a:lvl2pPr eaLnBrk="0" hangingPunct="0">
              <a:spcBef>
                <a:spcPct val="30000"/>
              </a:spcBef>
              <a:buClr>
                <a:srgbClr val="000000"/>
              </a:buClr>
              <a:buSzPct val="100000"/>
              <a:buFont typeface="Times New Roman" pitchFamily="18" charset="0"/>
              <a:tabLst>
                <a:tab pos="457200" algn="l"/>
                <a:tab pos="914400" algn="l"/>
                <a:tab pos="1371600" algn="l"/>
                <a:tab pos="1828800" algn="l"/>
                <a:tab pos="2286000" algn="l"/>
                <a:tab pos="2743200" algn="l"/>
              </a:tabLst>
              <a:defRPr sz="1200">
                <a:solidFill>
                  <a:srgbClr val="000000"/>
                </a:solidFill>
                <a:latin typeface="Times New Roman" pitchFamily="18" charset="0"/>
              </a:defRPr>
            </a:lvl2pPr>
            <a:lvl3pPr eaLnBrk="0" hangingPunct="0">
              <a:spcBef>
                <a:spcPct val="30000"/>
              </a:spcBef>
              <a:buClr>
                <a:srgbClr val="000000"/>
              </a:buClr>
              <a:buSzPct val="100000"/>
              <a:buFont typeface="Times New Roman" pitchFamily="18" charset="0"/>
              <a:tabLst>
                <a:tab pos="457200" algn="l"/>
                <a:tab pos="914400" algn="l"/>
                <a:tab pos="1371600" algn="l"/>
                <a:tab pos="1828800" algn="l"/>
                <a:tab pos="2286000" algn="l"/>
                <a:tab pos="2743200" algn="l"/>
              </a:tabLst>
              <a:defRPr sz="1200">
                <a:solidFill>
                  <a:srgbClr val="000000"/>
                </a:solidFill>
                <a:latin typeface="Times New Roman" pitchFamily="18" charset="0"/>
              </a:defRPr>
            </a:lvl3pPr>
            <a:lvl4pPr eaLnBrk="0" hangingPunct="0">
              <a:spcBef>
                <a:spcPct val="30000"/>
              </a:spcBef>
              <a:buClr>
                <a:srgbClr val="000000"/>
              </a:buClr>
              <a:buSzPct val="100000"/>
              <a:buFont typeface="Times New Roman" pitchFamily="18" charset="0"/>
              <a:tabLst>
                <a:tab pos="457200" algn="l"/>
                <a:tab pos="914400" algn="l"/>
                <a:tab pos="1371600" algn="l"/>
                <a:tab pos="1828800" algn="l"/>
                <a:tab pos="2286000" algn="l"/>
                <a:tab pos="2743200" algn="l"/>
              </a:tabLst>
              <a:defRPr sz="1200">
                <a:solidFill>
                  <a:srgbClr val="000000"/>
                </a:solidFill>
                <a:latin typeface="Times New Roman" pitchFamily="18" charset="0"/>
              </a:defRPr>
            </a:lvl4pPr>
            <a:lvl5pPr eaLnBrk="0" hangingPunct="0">
              <a:spcBef>
                <a:spcPct val="30000"/>
              </a:spcBef>
              <a:buClr>
                <a:srgbClr val="000000"/>
              </a:buClr>
              <a:buSzPct val="100000"/>
              <a:buFont typeface="Times New Roman" pitchFamily="18" charset="0"/>
              <a:tabLst>
                <a:tab pos="457200" algn="l"/>
                <a:tab pos="914400" algn="l"/>
                <a:tab pos="1371600" algn="l"/>
                <a:tab pos="1828800" algn="l"/>
                <a:tab pos="2286000" algn="l"/>
                <a:tab pos="2743200" algn="l"/>
              </a:tabLst>
              <a:defRPr sz="1200">
                <a:solidFill>
                  <a:srgbClr val="000000"/>
                </a:solidFill>
                <a:latin typeface="Times New Roman" pitchFamily="18" charset="0"/>
              </a:defRPr>
            </a:lvl5pPr>
            <a:lvl6pPr marL="2514600" indent="-228600" defTabSz="457200" eaLnBrk="0" fontAlgn="base" hangingPunct="0">
              <a:spcBef>
                <a:spcPct val="30000"/>
              </a:spcBef>
              <a:spcAft>
                <a:spcPct val="0"/>
              </a:spcAft>
              <a:buClr>
                <a:srgbClr val="000000"/>
              </a:buClr>
              <a:buSzPct val="100000"/>
              <a:buFont typeface="Times New Roman" pitchFamily="18" charset="0"/>
              <a:tabLst>
                <a:tab pos="457200" algn="l"/>
                <a:tab pos="914400" algn="l"/>
                <a:tab pos="1371600" algn="l"/>
                <a:tab pos="1828800" algn="l"/>
                <a:tab pos="2286000" algn="l"/>
                <a:tab pos="2743200" algn="l"/>
              </a:tabLst>
              <a:defRPr sz="1200">
                <a:solidFill>
                  <a:srgbClr val="000000"/>
                </a:solidFill>
                <a:latin typeface="Times New Roman" pitchFamily="18" charset="0"/>
              </a:defRPr>
            </a:lvl6pPr>
            <a:lvl7pPr marL="2971800" indent="-228600" defTabSz="457200" eaLnBrk="0" fontAlgn="base" hangingPunct="0">
              <a:spcBef>
                <a:spcPct val="30000"/>
              </a:spcBef>
              <a:spcAft>
                <a:spcPct val="0"/>
              </a:spcAft>
              <a:buClr>
                <a:srgbClr val="000000"/>
              </a:buClr>
              <a:buSzPct val="100000"/>
              <a:buFont typeface="Times New Roman" pitchFamily="18" charset="0"/>
              <a:tabLst>
                <a:tab pos="457200" algn="l"/>
                <a:tab pos="914400" algn="l"/>
                <a:tab pos="1371600" algn="l"/>
                <a:tab pos="1828800" algn="l"/>
                <a:tab pos="2286000" algn="l"/>
                <a:tab pos="2743200" algn="l"/>
              </a:tabLst>
              <a:defRPr sz="1200">
                <a:solidFill>
                  <a:srgbClr val="000000"/>
                </a:solidFill>
                <a:latin typeface="Times New Roman" pitchFamily="18" charset="0"/>
              </a:defRPr>
            </a:lvl7pPr>
            <a:lvl8pPr marL="3429000" indent="-228600" defTabSz="457200" eaLnBrk="0" fontAlgn="base" hangingPunct="0">
              <a:spcBef>
                <a:spcPct val="30000"/>
              </a:spcBef>
              <a:spcAft>
                <a:spcPct val="0"/>
              </a:spcAft>
              <a:buClr>
                <a:srgbClr val="000000"/>
              </a:buClr>
              <a:buSzPct val="100000"/>
              <a:buFont typeface="Times New Roman" pitchFamily="18" charset="0"/>
              <a:tabLst>
                <a:tab pos="457200" algn="l"/>
                <a:tab pos="914400" algn="l"/>
                <a:tab pos="1371600" algn="l"/>
                <a:tab pos="1828800" algn="l"/>
                <a:tab pos="2286000" algn="l"/>
                <a:tab pos="2743200" algn="l"/>
              </a:tabLst>
              <a:defRPr sz="1200">
                <a:solidFill>
                  <a:srgbClr val="000000"/>
                </a:solidFill>
                <a:latin typeface="Times New Roman" pitchFamily="18" charset="0"/>
              </a:defRPr>
            </a:lvl8pPr>
            <a:lvl9pPr marL="3886200" indent="-228600" defTabSz="457200" eaLnBrk="0" fontAlgn="base" hangingPunct="0">
              <a:spcBef>
                <a:spcPct val="30000"/>
              </a:spcBef>
              <a:spcAft>
                <a:spcPct val="0"/>
              </a:spcAft>
              <a:buClr>
                <a:srgbClr val="000000"/>
              </a:buClr>
              <a:buSzPct val="100000"/>
              <a:buFont typeface="Times New Roman" pitchFamily="18" charset="0"/>
              <a:tabLst>
                <a:tab pos="457200" algn="l"/>
                <a:tab pos="914400" algn="l"/>
                <a:tab pos="1371600" algn="l"/>
                <a:tab pos="1828800" algn="l"/>
                <a:tab pos="2286000" algn="l"/>
                <a:tab pos="2743200" algn="l"/>
              </a:tabLst>
              <a:defRPr sz="1200">
                <a:solidFill>
                  <a:srgbClr val="000000"/>
                </a:solidFill>
                <a:latin typeface="Times New Roman" pitchFamily="18" charset="0"/>
              </a:defRPr>
            </a:lvl9pPr>
          </a:lstStyle>
          <a:p>
            <a:pPr algn="r" eaLnBrk="1">
              <a:spcBef>
                <a:spcPct val="0"/>
              </a:spcBef>
            </a:pPr>
            <a:fld id="{5D98DB47-413E-477A-B53B-E28FD5EC33EF}" type="slidenum">
              <a:rPr lang="es-AR" altLang="es-AR">
                <a:cs typeface="Arial" pitchFamily="34" charset="0"/>
              </a:rPr>
              <a:pPr algn="r" eaLnBrk="1">
                <a:spcBef>
                  <a:spcPct val="0"/>
                </a:spcBef>
              </a:pPr>
              <a:t>57</a:t>
            </a:fld>
            <a:endParaRPr lang="es-AR" altLang="es-AR">
              <a:cs typeface="Arial" pitchFamily="34" charset="0"/>
            </a:endParaRPr>
          </a:p>
        </p:txBody>
      </p:sp>
      <p:sp>
        <p:nvSpPr>
          <p:cNvPr id="119812" name="Rectangle 2"/>
          <p:cNvSpPr>
            <a:spLocks noGrp="1" noRot="1" noChangeAspect="1" noChangeArrowheads="1" noTextEdit="1"/>
          </p:cNvSpPr>
          <p:nvPr>
            <p:ph type="sldImg"/>
          </p:nvPr>
        </p:nvSpPr>
        <p:spPr>
          <a:xfrm>
            <a:off x="1143000" y="685800"/>
            <a:ext cx="4572000" cy="34290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19813" name="Text Box 3"/>
          <p:cNvSpPr>
            <a:spLocks noGrp="1" noChangeArrowheads="1"/>
          </p:cNvSpPr>
          <p:nvPr>
            <p:ph type="body" idx="1"/>
          </p:nvPr>
        </p:nvSpPr>
        <p:spPr>
          <a:xfrm>
            <a:off x="685800" y="4343400"/>
            <a:ext cx="5486400" cy="4114800"/>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215873" indent="-214287">
              <a:spcBef>
                <a:spcPct val="0"/>
              </a:spcBef>
              <a:tabLst>
                <a:tab pos="457144" algn="l"/>
                <a:tab pos="914287" algn="l"/>
                <a:tab pos="1371431" algn="l"/>
                <a:tab pos="1828574" algn="l"/>
                <a:tab pos="2285717" algn="l"/>
                <a:tab pos="2742861" algn="l"/>
                <a:tab pos="3200004" algn="l"/>
                <a:tab pos="3657148" algn="l"/>
                <a:tab pos="4114291" algn="l"/>
                <a:tab pos="4571435" algn="l"/>
                <a:tab pos="5028578" algn="l"/>
                <a:tab pos="5485721" algn="l"/>
              </a:tabLst>
            </a:pPr>
            <a:r>
              <a:rPr lang="es-AR" altLang="es-AR" sz="2000">
                <a:latin typeface="Arial" pitchFamily="34" charset="0"/>
                <a:ea typeface="Droid Sans Fallback"/>
                <a:cs typeface="Droid Sans Fallback"/>
              </a:rPr>
              <a:t>Entonces nuestra hipotesis central es que si conocemos cuales proteínas estan reguladas por ERON o son relevantes para la supervivencia dentro del macrófago, podemos diseñalr drogas para inhibir estas proteínas sinérgicamente con el sistema inmune del huesped.</a:t>
            </a:r>
          </a:p>
        </p:txBody>
      </p:sp>
    </p:spTree>
    <p:extLst>
      <p:ext uri="{BB962C8B-B14F-4D97-AF65-F5344CB8AC3E}">
        <p14:creationId xmlns:p14="http://schemas.microsoft.com/office/powerpoint/2010/main" val="375073862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0834" name="Rectangle 6"/>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eaLnBrk="0" hangingPunct="0">
              <a:spcBef>
                <a:spcPct val="30000"/>
              </a:spcBef>
              <a:buClr>
                <a:srgbClr val="000000"/>
              </a:buClr>
              <a:buSzPct val="100000"/>
              <a:buFont typeface="Times New Roman" pitchFamily="18" charset="0"/>
              <a:tabLst>
                <a:tab pos="457144" algn="l"/>
                <a:tab pos="914287" algn="l"/>
                <a:tab pos="1371431" algn="l"/>
                <a:tab pos="1828574" algn="l"/>
                <a:tab pos="2285717" algn="l"/>
                <a:tab pos="2742861" algn="l"/>
                <a:tab pos="3200004" algn="l"/>
              </a:tabLst>
              <a:defRPr sz="1200">
                <a:solidFill>
                  <a:srgbClr val="000000"/>
                </a:solidFill>
                <a:latin typeface="Times New Roman" pitchFamily="18" charset="0"/>
              </a:defRPr>
            </a:lvl1pPr>
            <a:lvl2pPr eaLnBrk="0" hangingPunct="0">
              <a:spcBef>
                <a:spcPct val="30000"/>
              </a:spcBef>
              <a:buClr>
                <a:srgbClr val="000000"/>
              </a:buClr>
              <a:buSzPct val="100000"/>
              <a:buFont typeface="Times New Roman" pitchFamily="18" charset="0"/>
              <a:tabLst>
                <a:tab pos="457144" algn="l"/>
                <a:tab pos="914287" algn="l"/>
                <a:tab pos="1371431" algn="l"/>
                <a:tab pos="1828574" algn="l"/>
                <a:tab pos="2285717" algn="l"/>
                <a:tab pos="2742861" algn="l"/>
                <a:tab pos="3200004" algn="l"/>
              </a:tabLst>
              <a:defRPr sz="1200">
                <a:solidFill>
                  <a:srgbClr val="000000"/>
                </a:solidFill>
                <a:latin typeface="Times New Roman" pitchFamily="18" charset="0"/>
              </a:defRPr>
            </a:lvl2pPr>
            <a:lvl3pPr eaLnBrk="0" hangingPunct="0">
              <a:spcBef>
                <a:spcPct val="30000"/>
              </a:spcBef>
              <a:buClr>
                <a:srgbClr val="000000"/>
              </a:buClr>
              <a:buSzPct val="100000"/>
              <a:buFont typeface="Times New Roman" pitchFamily="18" charset="0"/>
              <a:tabLst>
                <a:tab pos="457144" algn="l"/>
                <a:tab pos="914287" algn="l"/>
                <a:tab pos="1371431" algn="l"/>
                <a:tab pos="1828574" algn="l"/>
                <a:tab pos="2285717" algn="l"/>
                <a:tab pos="2742861" algn="l"/>
                <a:tab pos="3200004" algn="l"/>
              </a:tabLst>
              <a:defRPr sz="1200">
                <a:solidFill>
                  <a:srgbClr val="000000"/>
                </a:solidFill>
                <a:latin typeface="Times New Roman" pitchFamily="18" charset="0"/>
              </a:defRPr>
            </a:lvl3pPr>
            <a:lvl4pPr eaLnBrk="0" hangingPunct="0">
              <a:spcBef>
                <a:spcPct val="30000"/>
              </a:spcBef>
              <a:buClr>
                <a:srgbClr val="000000"/>
              </a:buClr>
              <a:buSzPct val="100000"/>
              <a:buFont typeface="Times New Roman" pitchFamily="18" charset="0"/>
              <a:tabLst>
                <a:tab pos="457144" algn="l"/>
                <a:tab pos="914287" algn="l"/>
                <a:tab pos="1371431" algn="l"/>
                <a:tab pos="1828574" algn="l"/>
                <a:tab pos="2285717" algn="l"/>
                <a:tab pos="2742861" algn="l"/>
                <a:tab pos="3200004" algn="l"/>
              </a:tabLst>
              <a:defRPr sz="1200">
                <a:solidFill>
                  <a:srgbClr val="000000"/>
                </a:solidFill>
                <a:latin typeface="Times New Roman" pitchFamily="18" charset="0"/>
              </a:defRPr>
            </a:lvl4pPr>
            <a:lvl5pPr eaLnBrk="0" hangingPunct="0">
              <a:spcBef>
                <a:spcPct val="30000"/>
              </a:spcBef>
              <a:buClr>
                <a:srgbClr val="000000"/>
              </a:buClr>
              <a:buSzPct val="100000"/>
              <a:buFont typeface="Times New Roman" pitchFamily="18" charset="0"/>
              <a:tabLst>
                <a:tab pos="457144" algn="l"/>
                <a:tab pos="914287" algn="l"/>
                <a:tab pos="1371431" algn="l"/>
                <a:tab pos="1828574" algn="l"/>
                <a:tab pos="2285717" algn="l"/>
                <a:tab pos="2742861" algn="l"/>
                <a:tab pos="3200004" algn="l"/>
              </a:tabLst>
              <a:defRPr sz="1200">
                <a:solidFill>
                  <a:srgbClr val="000000"/>
                </a:solidFill>
                <a:latin typeface="Times New Roman" pitchFamily="18" charset="0"/>
              </a:defRPr>
            </a:lvl5pPr>
            <a:lvl6pPr marL="2514289" indent="-228571" defTabSz="457144" eaLnBrk="0" fontAlgn="base" hangingPunct="0">
              <a:spcBef>
                <a:spcPct val="30000"/>
              </a:spcBef>
              <a:spcAft>
                <a:spcPct val="0"/>
              </a:spcAft>
              <a:buClr>
                <a:srgbClr val="000000"/>
              </a:buClr>
              <a:buSzPct val="100000"/>
              <a:buFont typeface="Times New Roman" pitchFamily="18" charset="0"/>
              <a:tabLst>
                <a:tab pos="457144" algn="l"/>
                <a:tab pos="914287" algn="l"/>
                <a:tab pos="1371431" algn="l"/>
                <a:tab pos="1828574" algn="l"/>
                <a:tab pos="2285717" algn="l"/>
                <a:tab pos="2742861" algn="l"/>
                <a:tab pos="3200004" algn="l"/>
              </a:tabLst>
              <a:defRPr sz="1200">
                <a:solidFill>
                  <a:srgbClr val="000000"/>
                </a:solidFill>
                <a:latin typeface="Times New Roman" pitchFamily="18" charset="0"/>
              </a:defRPr>
            </a:lvl6pPr>
            <a:lvl7pPr marL="2971433" indent="-228571" defTabSz="457144" eaLnBrk="0" fontAlgn="base" hangingPunct="0">
              <a:spcBef>
                <a:spcPct val="30000"/>
              </a:spcBef>
              <a:spcAft>
                <a:spcPct val="0"/>
              </a:spcAft>
              <a:buClr>
                <a:srgbClr val="000000"/>
              </a:buClr>
              <a:buSzPct val="100000"/>
              <a:buFont typeface="Times New Roman" pitchFamily="18" charset="0"/>
              <a:tabLst>
                <a:tab pos="457144" algn="l"/>
                <a:tab pos="914287" algn="l"/>
                <a:tab pos="1371431" algn="l"/>
                <a:tab pos="1828574" algn="l"/>
                <a:tab pos="2285717" algn="l"/>
                <a:tab pos="2742861" algn="l"/>
                <a:tab pos="3200004" algn="l"/>
              </a:tabLst>
              <a:defRPr sz="1200">
                <a:solidFill>
                  <a:srgbClr val="000000"/>
                </a:solidFill>
                <a:latin typeface="Times New Roman" pitchFamily="18" charset="0"/>
              </a:defRPr>
            </a:lvl7pPr>
            <a:lvl8pPr marL="3428576" indent="-228571" defTabSz="457144" eaLnBrk="0" fontAlgn="base" hangingPunct="0">
              <a:spcBef>
                <a:spcPct val="30000"/>
              </a:spcBef>
              <a:spcAft>
                <a:spcPct val="0"/>
              </a:spcAft>
              <a:buClr>
                <a:srgbClr val="000000"/>
              </a:buClr>
              <a:buSzPct val="100000"/>
              <a:buFont typeface="Times New Roman" pitchFamily="18" charset="0"/>
              <a:tabLst>
                <a:tab pos="457144" algn="l"/>
                <a:tab pos="914287" algn="l"/>
                <a:tab pos="1371431" algn="l"/>
                <a:tab pos="1828574" algn="l"/>
                <a:tab pos="2285717" algn="l"/>
                <a:tab pos="2742861" algn="l"/>
                <a:tab pos="3200004" algn="l"/>
              </a:tabLst>
              <a:defRPr sz="1200">
                <a:solidFill>
                  <a:srgbClr val="000000"/>
                </a:solidFill>
                <a:latin typeface="Times New Roman" pitchFamily="18" charset="0"/>
              </a:defRPr>
            </a:lvl8pPr>
            <a:lvl9pPr marL="3885719" indent="-228571" defTabSz="457144" eaLnBrk="0" fontAlgn="base" hangingPunct="0">
              <a:spcBef>
                <a:spcPct val="30000"/>
              </a:spcBef>
              <a:spcAft>
                <a:spcPct val="0"/>
              </a:spcAft>
              <a:buClr>
                <a:srgbClr val="000000"/>
              </a:buClr>
              <a:buSzPct val="100000"/>
              <a:buFont typeface="Times New Roman" pitchFamily="18" charset="0"/>
              <a:tabLst>
                <a:tab pos="457144" algn="l"/>
                <a:tab pos="914287" algn="l"/>
                <a:tab pos="1371431" algn="l"/>
                <a:tab pos="1828574" algn="l"/>
                <a:tab pos="2285717" algn="l"/>
                <a:tab pos="2742861" algn="l"/>
                <a:tab pos="3200004" algn="l"/>
              </a:tabLst>
              <a:defRPr sz="1200">
                <a:solidFill>
                  <a:srgbClr val="000000"/>
                </a:solidFill>
                <a:latin typeface="Times New Roman" pitchFamily="18" charset="0"/>
              </a:defRPr>
            </a:lvl9pPr>
          </a:lstStyle>
          <a:p>
            <a:pPr eaLnBrk="1">
              <a:spcBef>
                <a:spcPct val="0"/>
              </a:spcBef>
            </a:pPr>
            <a:fld id="{8CE4B42F-814C-4C40-9DFA-9503FC679F54}" type="slidenum">
              <a:rPr lang="es-AR" altLang="es-AR" sz="1400">
                <a:ea typeface="MS PGothic" pitchFamily="34" charset="-128"/>
                <a:cs typeface="DejaVu Sans"/>
              </a:rPr>
              <a:pPr eaLnBrk="1">
                <a:spcBef>
                  <a:spcPct val="0"/>
                </a:spcBef>
              </a:pPr>
              <a:t>58</a:t>
            </a:fld>
            <a:endParaRPr lang="es-AR" altLang="es-AR" sz="1400">
              <a:ea typeface="MS PGothic" pitchFamily="34" charset="-128"/>
              <a:cs typeface="DejaVu Sans"/>
            </a:endParaRPr>
          </a:p>
        </p:txBody>
      </p:sp>
      <p:sp>
        <p:nvSpPr>
          <p:cNvPr id="120835" name="Text Box 1"/>
          <p:cNvSpPr txBox="1">
            <a:spLocks noChangeArrowheads="1"/>
          </p:cNvSpPr>
          <p:nvPr/>
        </p:nvSpPr>
        <p:spPr bwMode="auto">
          <a:xfrm>
            <a:off x="3884614" y="8685214"/>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428" tIns="45715" rIns="91428" bIns="45715" anchor="b"/>
          <a:lstStyle>
            <a:lvl1pPr eaLnBrk="0" hangingPunct="0">
              <a:spcBef>
                <a:spcPct val="30000"/>
              </a:spcBef>
              <a:buClr>
                <a:srgbClr val="000000"/>
              </a:buClr>
              <a:buSzPct val="100000"/>
              <a:buFont typeface="Times New Roman" pitchFamily="18" charset="0"/>
              <a:tabLst>
                <a:tab pos="457200" algn="l"/>
                <a:tab pos="914400" algn="l"/>
                <a:tab pos="1371600" algn="l"/>
                <a:tab pos="1828800" algn="l"/>
                <a:tab pos="2286000" algn="l"/>
                <a:tab pos="2743200" algn="l"/>
              </a:tabLst>
              <a:defRPr sz="1200">
                <a:solidFill>
                  <a:srgbClr val="000000"/>
                </a:solidFill>
                <a:latin typeface="Times New Roman" pitchFamily="18" charset="0"/>
              </a:defRPr>
            </a:lvl1pPr>
            <a:lvl2pPr eaLnBrk="0" hangingPunct="0">
              <a:spcBef>
                <a:spcPct val="30000"/>
              </a:spcBef>
              <a:buClr>
                <a:srgbClr val="000000"/>
              </a:buClr>
              <a:buSzPct val="100000"/>
              <a:buFont typeface="Times New Roman" pitchFamily="18" charset="0"/>
              <a:tabLst>
                <a:tab pos="457200" algn="l"/>
                <a:tab pos="914400" algn="l"/>
                <a:tab pos="1371600" algn="l"/>
                <a:tab pos="1828800" algn="l"/>
                <a:tab pos="2286000" algn="l"/>
                <a:tab pos="2743200" algn="l"/>
              </a:tabLst>
              <a:defRPr sz="1200">
                <a:solidFill>
                  <a:srgbClr val="000000"/>
                </a:solidFill>
                <a:latin typeface="Times New Roman" pitchFamily="18" charset="0"/>
              </a:defRPr>
            </a:lvl2pPr>
            <a:lvl3pPr eaLnBrk="0" hangingPunct="0">
              <a:spcBef>
                <a:spcPct val="30000"/>
              </a:spcBef>
              <a:buClr>
                <a:srgbClr val="000000"/>
              </a:buClr>
              <a:buSzPct val="100000"/>
              <a:buFont typeface="Times New Roman" pitchFamily="18" charset="0"/>
              <a:tabLst>
                <a:tab pos="457200" algn="l"/>
                <a:tab pos="914400" algn="l"/>
                <a:tab pos="1371600" algn="l"/>
                <a:tab pos="1828800" algn="l"/>
                <a:tab pos="2286000" algn="l"/>
                <a:tab pos="2743200" algn="l"/>
              </a:tabLst>
              <a:defRPr sz="1200">
                <a:solidFill>
                  <a:srgbClr val="000000"/>
                </a:solidFill>
                <a:latin typeface="Times New Roman" pitchFamily="18" charset="0"/>
              </a:defRPr>
            </a:lvl3pPr>
            <a:lvl4pPr eaLnBrk="0" hangingPunct="0">
              <a:spcBef>
                <a:spcPct val="30000"/>
              </a:spcBef>
              <a:buClr>
                <a:srgbClr val="000000"/>
              </a:buClr>
              <a:buSzPct val="100000"/>
              <a:buFont typeface="Times New Roman" pitchFamily="18" charset="0"/>
              <a:tabLst>
                <a:tab pos="457200" algn="l"/>
                <a:tab pos="914400" algn="l"/>
                <a:tab pos="1371600" algn="l"/>
                <a:tab pos="1828800" algn="l"/>
                <a:tab pos="2286000" algn="l"/>
                <a:tab pos="2743200" algn="l"/>
              </a:tabLst>
              <a:defRPr sz="1200">
                <a:solidFill>
                  <a:srgbClr val="000000"/>
                </a:solidFill>
                <a:latin typeface="Times New Roman" pitchFamily="18" charset="0"/>
              </a:defRPr>
            </a:lvl4pPr>
            <a:lvl5pPr eaLnBrk="0" hangingPunct="0">
              <a:spcBef>
                <a:spcPct val="30000"/>
              </a:spcBef>
              <a:buClr>
                <a:srgbClr val="000000"/>
              </a:buClr>
              <a:buSzPct val="100000"/>
              <a:buFont typeface="Times New Roman" pitchFamily="18" charset="0"/>
              <a:tabLst>
                <a:tab pos="457200" algn="l"/>
                <a:tab pos="914400" algn="l"/>
                <a:tab pos="1371600" algn="l"/>
                <a:tab pos="1828800" algn="l"/>
                <a:tab pos="2286000" algn="l"/>
                <a:tab pos="2743200" algn="l"/>
              </a:tabLst>
              <a:defRPr sz="1200">
                <a:solidFill>
                  <a:srgbClr val="000000"/>
                </a:solidFill>
                <a:latin typeface="Times New Roman" pitchFamily="18" charset="0"/>
              </a:defRPr>
            </a:lvl5pPr>
            <a:lvl6pPr marL="2514600" indent="-228600" defTabSz="457200" eaLnBrk="0" fontAlgn="base" hangingPunct="0">
              <a:spcBef>
                <a:spcPct val="30000"/>
              </a:spcBef>
              <a:spcAft>
                <a:spcPct val="0"/>
              </a:spcAft>
              <a:buClr>
                <a:srgbClr val="000000"/>
              </a:buClr>
              <a:buSzPct val="100000"/>
              <a:buFont typeface="Times New Roman" pitchFamily="18" charset="0"/>
              <a:tabLst>
                <a:tab pos="457200" algn="l"/>
                <a:tab pos="914400" algn="l"/>
                <a:tab pos="1371600" algn="l"/>
                <a:tab pos="1828800" algn="l"/>
                <a:tab pos="2286000" algn="l"/>
                <a:tab pos="2743200" algn="l"/>
              </a:tabLst>
              <a:defRPr sz="1200">
                <a:solidFill>
                  <a:srgbClr val="000000"/>
                </a:solidFill>
                <a:latin typeface="Times New Roman" pitchFamily="18" charset="0"/>
              </a:defRPr>
            </a:lvl6pPr>
            <a:lvl7pPr marL="2971800" indent="-228600" defTabSz="457200" eaLnBrk="0" fontAlgn="base" hangingPunct="0">
              <a:spcBef>
                <a:spcPct val="30000"/>
              </a:spcBef>
              <a:spcAft>
                <a:spcPct val="0"/>
              </a:spcAft>
              <a:buClr>
                <a:srgbClr val="000000"/>
              </a:buClr>
              <a:buSzPct val="100000"/>
              <a:buFont typeface="Times New Roman" pitchFamily="18" charset="0"/>
              <a:tabLst>
                <a:tab pos="457200" algn="l"/>
                <a:tab pos="914400" algn="l"/>
                <a:tab pos="1371600" algn="l"/>
                <a:tab pos="1828800" algn="l"/>
                <a:tab pos="2286000" algn="l"/>
                <a:tab pos="2743200" algn="l"/>
              </a:tabLst>
              <a:defRPr sz="1200">
                <a:solidFill>
                  <a:srgbClr val="000000"/>
                </a:solidFill>
                <a:latin typeface="Times New Roman" pitchFamily="18" charset="0"/>
              </a:defRPr>
            </a:lvl7pPr>
            <a:lvl8pPr marL="3429000" indent="-228600" defTabSz="457200" eaLnBrk="0" fontAlgn="base" hangingPunct="0">
              <a:spcBef>
                <a:spcPct val="30000"/>
              </a:spcBef>
              <a:spcAft>
                <a:spcPct val="0"/>
              </a:spcAft>
              <a:buClr>
                <a:srgbClr val="000000"/>
              </a:buClr>
              <a:buSzPct val="100000"/>
              <a:buFont typeface="Times New Roman" pitchFamily="18" charset="0"/>
              <a:tabLst>
                <a:tab pos="457200" algn="l"/>
                <a:tab pos="914400" algn="l"/>
                <a:tab pos="1371600" algn="l"/>
                <a:tab pos="1828800" algn="l"/>
                <a:tab pos="2286000" algn="l"/>
                <a:tab pos="2743200" algn="l"/>
              </a:tabLst>
              <a:defRPr sz="1200">
                <a:solidFill>
                  <a:srgbClr val="000000"/>
                </a:solidFill>
                <a:latin typeface="Times New Roman" pitchFamily="18" charset="0"/>
              </a:defRPr>
            </a:lvl8pPr>
            <a:lvl9pPr marL="3886200" indent="-228600" defTabSz="457200" eaLnBrk="0" fontAlgn="base" hangingPunct="0">
              <a:spcBef>
                <a:spcPct val="30000"/>
              </a:spcBef>
              <a:spcAft>
                <a:spcPct val="0"/>
              </a:spcAft>
              <a:buClr>
                <a:srgbClr val="000000"/>
              </a:buClr>
              <a:buSzPct val="100000"/>
              <a:buFont typeface="Times New Roman" pitchFamily="18" charset="0"/>
              <a:tabLst>
                <a:tab pos="457200" algn="l"/>
                <a:tab pos="914400" algn="l"/>
                <a:tab pos="1371600" algn="l"/>
                <a:tab pos="1828800" algn="l"/>
                <a:tab pos="2286000" algn="l"/>
                <a:tab pos="2743200" algn="l"/>
              </a:tabLst>
              <a:defRPr sz="1200">
                <a:solidFill>
                  <a:srgbClr val="000000"/>
                </a:solidFill>
                <a:latin typeface="Times New Roman" pitchFamily="18" charset="0"/>
              </a:defRPr>
            </a:lvl9pPr>
          </a:lstStyle>
          <a:p>
            <a:pPr algn="r" eaLnBrk="1">
              <a:spcBef>
                <a:spcPct val="0"/>
              </a:spcBef>
            </a:pPr>
            <a:fld id="{88369A32-52D1-4531-A335-D35E451998C7}" type="slidenum">
              <a:rPr lang="es-AR" altLang="es-AR">
                <a:cs typeface="Arial" pitchFamily="34" charset="0"/>
              </a:rPr>
              <a:pPr algn="r" eaLnBrk="1">
                <a:spcBef>
                  <a:spcPct val="0"/>
                </a:spcBef>
              </a:pPr>
              <a:t>58</a:t>
            </a:fld>
            <a:endParaRPr lang="es-AR" altLang="es-AR">
              <a:cs typeface="Arial" pitchFamily="34" charset="0"/>
            </a:endParaRPr>
          </a:p>
        </p:txBody>
      </p:sp>
      <p:sp>
        <p:nvSpPr>
          <p:cNvPr id="120836" name="Rectangle 2"/>
          <p:cNvSpPr>
            <a:spLocks noGrp="1" noRot="1" noChangeAspect="1" noChangeArrowheads="1" noTextEdit="1"/>
          </p:cNvSpPr>
          <p:nvPr>
            <p:ph type="sldImg"/>
          </p:nvPr>
        </p:nvSpPr>
        <p:spPr>
          <a:xfrm>
            <a:off x="1143000" y="685800"/>
            <a:ext cx="4572000" cy="34290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20837" name="Text Box 3"/>
          <p:cNvSpPr>
            <a:spLocks noGrp="1" noChangeArrowheads="1"/>
          </p:cNvSpPr>
          <p:nvPr>
            <p:ph type="body" idx="1"/>
          </p:nvPr>
        </p:nvSpPr>
        <p:spPr>
          <a:xfrm>
            <a:off x="685800" y="4343400"/>
            <a:ext cx="5486400" cy="4114800"/>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215873" indent="-214287">
              <a:spcBef>
                <a:spcPct val="0"/>
              </a:spcBef>
              <a:tabLst>
                <a:tab pos="457144" algn="l"/>
                <a:tab pos="914287" algn="l"/>
                <a:tab pos="1371431" algn="l"/>
                <a:tab pos="1828574" algn="l"/>
                <a:tab pos="2285717" algn="l"/>
                <a:tab pos="2742861" algn="l"/>
                <a:tab pos="3200004" algn="l"/>
                <a:tab pos="3657148" algn="l"/>
                <a:tab pos="4114291" algn="l"/>
                <a:tab pos="4571435" algn="l"/>
                <a:tab pos="5028578" algn="l"/>
                <a:tab pos="5485721" algn="l"/>
              </a:tabLst>
            </a:pPr>
            <a:r>
              <a:rPr lang="es-AR" altLang="es-AR" sz="2000">
                <a:latin typeface="Arial" pitchFamily="34" charset="0"/>
                <a:ea typeface="Droid Sans Fallback"/>
                <a:cs typeface="Droid Sans Fallback"/>
              </a:rPr>
              <a:t>Entonces nuestra hipotesis central es que si conocemos cuales proteínas estan reguladas por ERON o son relevantes para la supervivencia dentro del macrófago, podemos diseñalr drogas para inhibir estas proteínas sinérgicamente con el sistema inmune del huesped.</a:t>
            </a:r>
          </a:p>
        </p:txBody>
      </p:sp>
    </p:spTree>
    <p:extLst>
      <p:ext uri="{BB962C8B-B14F-4D97-AF65-F5344CB8AC3E}">
        <p14:creationId xmlns:p14="http://schemas.microsoft.com/office/powerpoint/2010/main" val="41461870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1858" name="Rectangle 6"/>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eaLnBrk="0" hangingPunct="0">
              <a:spcBef>
                <a:spcPct val="30000"/>
              </a:spcBef>
              <a:buClr>
                <a:srgbClr val="000000"/>
              </a:buClr>
              <a:buSzPct val="100000"/>
              <a:buFont typeface="Times New Roman" pitchFamily="18" charset="0"/>
              <a:tabLst>
                <a:tab pos="457144" algn="l"/>
                <a:tab pos="914287" algn="l"/>
                <a:tab pos="1371431" algn="l"/>
                <a:tab pos="1828574" algn="l"/>
                <a:tab pos="2285717" algn="l"/>
                <a:tab pos="2742861" algn="l"/>
                <a:tab pos="3200004" algn="l"/>
              </a:tabLst>
              <a:defRPr sz="1200">
                <a:solidFill>
                  <a:srgbClr val="000000"/>
                </a:solidFill>
                <a:latin typeface="Times New Roman" pitchFamily="18" charset="0"/>
              </a:defRPr>
            </a:lvl1pPr>
            <a:lvl2pPr eaLnBrk="0" hangingPunct="0">
              <a:spcBef>
                <a:spcPct val="30000"/>
              </a:spcBef>
              <a:buClr>
                <a:srgbClr val="000000"/>
              </a:buClr>
              <a:buSzPct val="100000"/>
              <a:buFont typeface="Times New Roman" pitchFamily="18" charset="0"/>
              <a:tabLst>
                <a:tab pos="457144" algn="l"/>
                <a:tab pos="914287" algn="l"/>
                <a:tab pos="1371431" algn="l"/>
                <a:tab pos="1828574" algn="l"/>
                <a:tab pos="2285717" algn="l"/>
                <a:tab pos="2742861" algn="l"/>
                <a:tab pos="3200004" algn="l"/>
              </a:tabLst>
              <a:defRPr sz="1200">
                <a:solidFill>
                  <a:srgbClr val="000000"/>
                </a:solidFill>
                <a:latin typeface="Times New Roman" pitchFamily="18" charset="0"/>
              </a:defRPr>
            </a:lvl2pPr>
            <a:lvl3pPr eaLnBrk="0" hangingPunct="0">
              <a:spcBef>
                <a:spcPct val="30000"/>
              </a:spcBef>
              <a:buClr>
                <a:srgbClr val="000000"/>
              </a:buClr>
              <a:buSzPct val="100000"/>
              <a:buFont typeface="Times New Roman" pitchFamily="18" charset="0"/>
              <a:tabLst>
                <a:tab pos="457144" algn="l"/>
                <a:tab pos="914287" algn="l"/>
                <a:tab pos="1371431" algn="l"/>
                <a:tab pos="1828574" algn="l"/>
                <a:tab pos="2285717" algn="l"/>
                <a:tab pos="2742861" algn="l"/>
                <a:tab pos="3200004" algn="l"/>
              </a:tabLst>
              <a:defRPr sz="1200">
                <a:solidFill>
                  <a:srgbClr val="000000"/>
                </a:solidFill>
                <a:latin typeface="Times New Roman" pitchFamily="18" charset="0"/>
              </a:defRPr>
            </a:lvl3pPr>
            <a:lvl4pPr eaLnBrk="0" hangingPunct="0">
              <a:spcBef>
                <a:spcPct val="30000"/>
              </a:spcBef>
              <a:buClr>
                <a:srgbClr val="000000"/>
              </a:buClr>
              <a:buSzPct val="100000"/>
              <a:buFont typeface="Times New Roman" pitchFamily="18" charset="0"/>
              <a:tabLst>
                <a:tab pos="457144" algn="l"/>
                <a:tab pos="914287" algn="l"/>
                <a:tab pos="1371431" algn="l"/>
                <a:tab pos="1828574" algn="l"/>
                <a:tab pos="2285717" algn="l"/>
                <a:tab pos="2742861" algn="l"/>
                <a:tab pos="3200004" algn="l"/>
              </a:tabLst>
              <a:defRPr sz="1200">
                <a:solidFill>
                  <a:srgbClr val="000000"/>
                </a:solidFill>
                <a:latin typeface="Times New Roman" pitchFamily="18" charset="0"/>
              </a:defRPr>
            </a:lvl4pPr>
            <a:lvl5pPr eaLnBrk="0" hangingPunct="0">
              <a:spcBef>
                <a:spcPct val="30000"/>
              </a:spcBef>
              <a:buClr>
                <a:srgbClr val="000000"/>
              </a:buClr>
              <a:buSzPct val="100000"/>
              <a:buFont typeface="Times New Roman" pitchFamily="18" charset="0"/>
              <a:tabLst>
                <a:tab pos="457144" algn="l"/>
                <a:tab pos="914287" algn="l"/>
                <a:tab pos="1371431" algn="l"/>
                <a:tab pos="1828574" algn="l"/>
                <a:tab pos="2285717" algn="l"/>
                <a:tab pos="2742861" algn="l"/>
                <a:tab pos="3200004" algn="l"/>
              </a:tabLst>
              <a:defRPr sz="1200">
                <a:solidFill>
                  <a:srgbClr val="000000"/>
                </a:solidFill>
                <a:latin typeface="Times New Roman" pitchFamily="18" charset="0"/>
              </a:defRPr>
            </a:lvl5pPr>
            <a:lvl6pPr marL="2514289" indent="-228571" defTabSz="457144" eaLnBrk="0" fontAlgn="base" hangingPunct="0">
              <a:spcBef>
                <a:spcPct val="30000"/>
              </a:spcBef>
              <a:spcAft>
                <a:spcPct val="0"/>
              </a:spcAft>
              <a:buClr>
                <a:srgbClr val="000000"/>
              </a:buClr>
              <a:buSzPct val="100000"/>
              <a:buFont typeface="Times New Roman" pitchFamily="18" charset="0"/>
              <a:tabLst>
                <a:tab pos="457144" algn="l"/>
                <a:tab pos="914287" algn="l"/>
                <a:tab pos="1371431" algn="l"/>
                <a:tab pos="1828574" algn="l"/>
                <a:tab pos="2285717" algn="l"/>
                <a:tab pos="2742861" algn="l"/>
                <a:tab pos="3200004" algn="l"/>
              </a:tabLst>
              <a:defRPr sz="1200">
                <a:solidFill>
                  <a:srgbClr val="000000"/>
                </a:solidFill>
                <a:latin typeface="Times New Roman" pitchFamily="18" charset="0"/>
              </a:defRPr>
            </a:lvl6pPr>
            <a:lvl7pPr marL="2971433" indent="-228571" defTabSz="457144" eaLnBrk="0" fontAlgn="base" hangingPunct="0">
              <a:spcBef>
                <a:spcPct val="30000"/>
              </a:spcBef>
              <a:spcAft>
                <a:spcPct val="0"/>
              </a:spcAft>
              <a:buClr>
                <a:srgbClr val="000000"/>
              </a:buClr>
              <a:buSzPct val="100000"/>
              <a:buFont typeface="Times New Roman" pitchFamily="18" charset="0"/>
              <a:tabLst>
                <a:tab pos="457144" algn="l"/>
                <a:tab pos="914287" algn="l"/>
                <a:tab pos="1371431" algn="l"/>
                <a:tab pos="1828574" algn="l"/>
                <a:tab pos="2285717" algn="l"/>
                <a:tab pos="2742861" algn="l"/>
                <a:tab pos="3200004" algn="l"/>
              </a:tabLst>
              <a:defRPr sz="1200">
                <a:solidFill>
                  <a:srgbClr val="000000"/>
                </a:solidFill>
                <a:latin typeface="Times New Roman" pitchFamily="18" charset="0"/>
              </a:defRPr>
            </a:lvl7pPr>
            <a:lvl8pPr marL="3428576" indent="-228571" defTabSz="457144" eaLnBrk="0" fontAlgn="base" hangingPunct="0">
              <a:spcBef>
                <a:spcPct val="30000"/>
              </a:spcBef>
              <a:spcAft>
                <a:spcPct val="0"/>
              </a:spcAft>
              <a:buClr>
                <a:srgbClr val="000000"/>
              </a:buClr>
              <a:buSzPct val="100000"/>
              <a:buFont typeface="Times New Roman" pitchFamily="18" charset="0"/>
              <a:tabLst>
                <a:tab pos="457144" algn="l"/>
                <a:tab pos="914287" algn="l"/>
                <a:tab pos="1371431" algn="l"/>
                <a:tab pos="1828574" algn="l"/>
                <a:tab pos="2285717" algn="l"/>
                <a:tab pos="2742861" algn="l"/>
                <a:tab pos="3200004" algn="l"/>
              </a:tabLst>
              <a:defRPr sz="1200">
                <a:solidFill>
                  <a:srgbClr val="000000"/>
                </a:solidFill>
                <a:latin typeface="Times New Roman" pitchFamily="18" charset="0"/>
              </a:defRPr>
            </a:lvl8pPr>
            <a:lvl9pPr marL="3885719" indent="-228571" defTabSz="457144" eaLnBrk="0" fontAlgn="base" hangingPunct="0">
              <a:spcBef>
                <a:spcPct val="30000"/>
              </a:spcBef>
              <a:spcAft>
                <a:spcPct val="0"/>
              </a:spcAft>
              <a:buClr>
                <a:srgbClr val="000000"/>
              </a:buClr>
              <a:buSzPct val="100000"/>
              <a:buFont typeface="Times New Roman" pitchFamily="18" charset="0"/>
              <a:tabLst>
                <a:tab pos="457144" algn="l"/>
                <a:tab pos="914287" algn="l"/>
                <a:tab pos="1371431" algn="l"/>
                <a:tab pos="1828574" algn="l"/>
                <a:tab pos="2285717" algn="l"/>
                <a:tab pos="2742861" algn="l"/>
                <a:tab pos="3200004" algn="l"/>
              </a:tabLst>
              <a:defRPr sz="1200">
                <a:solidFill>
                  <a:srgbClr val="000000"/>
                </a:solidFill>
                <a:latin typeface="Times New Roman" pitchFamily="18" charset="0"/>
              </a:defRPr>
            </a:lvl9pPr>
          </a:lstStyle>
          <a:p>
            <a:pPr eaLnBrk="1">
              <a:spcBef>
                <a:spcPct val="0"/>
              </a:spcBef>
            </a:pPr>
            <a:fld id="{6A465344-5EC8-4878-B3B6-BC368C0B1DEF}" type="slidenum">
              <a:rPr lang="es-AR" altLang="es-AR" sz="1400">
                <a:ea typeface="MS PGothic" pitchFamily="34" charset="-128"/>
                <a:cs typeface="DejaVu Sans"/>
              </a:rPr>
              <a:pPr eaLnBrk="1">
                <a:spcBef>
                  <a:spcPct val="0"/>
                </a:spcBef>
              </a:pPr>
              <a:t>59</a:t>
            </a:fld>
            <a:endParaRPr lang="es-AR" altLang="es-AR" sz="1400">
              <a:ea typeface="MS PGothic" pitchFamily="34" charset="-128"/>
              <a:cs typeface="DejaVu Sans"/>
            </a:endParaRPr>
          </a:p>
        </p:txBody>
      </p:sp>
      <p:sp>
        <p:nvSpPr>
          <p:cNvPr id="121859" name="Text Box 1"/>
          <p:cNvSpPr txBox="1">
            <a:spLocks noChangeArrowheads="1"/>
          </p:cNvSpPr>
          <p:nvPr/>
        </p:nvSpPr>
        <p:spPr bwMode="auto">
          <a:xfrm>
            <a:off x="3884614" y="8685214"/>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428" tIns="45715" rIns="91428" bIns="45715" anchor="b"/>
          <a:lstStyle>
            <a:lvl1pPr eaLnBrk="0" hangingPunct="0">
              <a:spcBef>
                <a:spcPct val="30000"/>
              </a:spcBef>
              <a:buClr>
                <a:srgbClr val="000000"/>
              </a:buClr>
              <a:buSzPct val="100000"/>
              <a:buFont typeface="Times New Roman" pitchFamily="18" charset="0"/>
              <a:tabLst>
                <a:tab pos="457200" algn="l"/>
                <a:tab pos="914400" algn="l"/>
                <a:tab pos="1371600" algn="l"/>
                <a:tab pos="1828800" algn="l"/>
                <a:tab pos="2286000" algn="l"/>
                <a:tab pos="2743200" algn="l"/>
              </a:tabLst>
              <a:defRPr sz="1200">
                <a:solidFill>
                  <a:srgbClr val="000000"/>
                </a:solidFill>
                <a:latin typeface="Times New Roman" pitchFamily="18" charset="0"/>
              </a:defRPr>
            </a:lvl1pPr>
            <a:lvl2pPr eaLnBrk="0" hangingPunct="0">
              <a:spcBef>
                <a:spcPct val="30000"/>
              </a:spcBef>
              <a:buClr>
                <a:srgbClr val="000000"/>
              </a:buClr>
              <a:buSzPct val="100000"/>
              <a:buFont typeface="Times New Roman" pitchFamily="18" charset="0"/>
              <a:tabLst>
                <a:tab pos="457200" algn="l"/>
                <a:tab pos="914400" algn="l"/>
                <a:tab pos="1371600" algn="l"/>
                <a:tab pos="1828800" algn="l"/>
                <a:tab pos="2286000" algn="l"/>
                <a:tab pos="2743200" algn="l"/>
              </a:tabLst>
              <a:defRPr sz="1200">
                <a:solidFill>
                  <a:srgbClr val="000000"/>
                </a:solidFill>
                <a:latin typeface="Times New Roman" pitchFamily="18" charset="0"/>
              </a:defRPr>
            </a:lvl2pPr>
            <a:lvl3pPr eaLnBrk="0" hangingPunct="0">
              <a:spcBef>
                <a:spcPct val="30000"/>
              </a:spcBef>
              <a:buClr>
                <a:srgbClr val="000000"/>
              </a:buClr>
              <a:buSzPct val="100000"/>
              <a:buFont typeface="Times New Roman" pitchFamily="18" charset="0"/>
              <a:tabLst>
                <a:tab pos="457200" algn="l"/>
                <a:tab pos="914400" algn="l"/>
                <a:tab pos="1371600" algn="l"/>
                <a:tab pos="1828800" algn="l"/>
                <a:tab pos="2286000" algn="l"/>
                <a:tab pos="2743200" algn="l"/>
              </a:tabLst>
              <a:defRPr sz="1200">
                <a:solidFill>
                  <a:srgbClr val="000000"/>
                </a:solidFill>
                <a:latin typeface="Times New Roman" pitchFamily="18" charset="0"/>
              </a:defRPr>
            </a:lvl3pPr>
            <a:lvl4pPr eaLnBrk="0" hangingPunct="0">
              <a:spcBef>
                <a:spcPct val="30000"/>
              </a:spcBef>
              <a:buClr>
                <a:srgbClr val="000000"/>
              </a:buClr>
              <a:buSzPct val="100000"/>
              <a:buFont typeface="Times New Roman" pitchFamily="18" charset="0"/>
              <a:tabLst>
                <a:tab pos="457200" algn="l"/>
                <a:tab pos="914400" algn="l"/>
                <a:tab pos="1371600" algn="l"/>
                <a:tab pos="1828800" algn="l"/>
                <a:tab pos="2286000" algn="l"/>
                <a:tab pos="2743200" algn="l"/>
              </a:tabLst>
              <a:defRPr sz="1200">
                <a:solidFill>
                  <a:srgbClr val="000000"/>
                </a:solidFill>
                <a:latin typeface="Times New Roman" pitchFamily="18" charset="0"/>
              </a:defRPr>
            </a:lvl4pPr>
            <a:lvl5pPr eaLnBrk="0" hangingPunct="0">
              <a:spcBef>
                <a:spcPct val="30000"/>
              </a:spcBef>
              <a:buClr>
                <a:srgbClr val="000000"/>
              </a:buClr>
              <a:buSzPct val="100000"/>
              <a:buFont typeface="Times New Roman" pitchFamily="18" charset="0"/>
              <a:tabLst>
                <a:tab pos="457200" algn="l"/>
                <a:tab pos="914400" algn="l"/>
                <a:tab pos="1371600" algn="l"/>
                <a:tab pos="1828800" algn="l"/>
                <a:tab pos="2286000" algn="l"/>
                <a:tab pos="2743200" algn="l"/>
              </a:tabLst>
              <a:defRPr sz="1200">
                <a:solidFill>
                  <a:srgbClr val="000000"/>
                </a:solidFill>
                <a:latin typeface="Times New Roman" pitchFamily="18" charset="0"/>
              </a:defRPr>
            </a:lvl5pPr>
            <a:lvl6pPr marL="2514600" indent="-228600" defTabSz="457200" eaLnBrk="0" fontAlgn="base" hangingPunct="0">
              <a:spcBef>
                <a:spcPct val="30000"/>
              </a:spcBef>
              <a:spcAft>
                <a:spcPct val="0"/>
              </a:spcAft>
              <a:buClr>
                <a:srgbClr val="000000"/>
              </a:buClr>
              <a:buSzPct val="100000"/>
              <a:buFont typeface="Times New Roman" pitchFamily="18" charset="0"/>
              <a:tabLst>
                <a:tab pos="457200" algn="l"/>
                <a:tab pos="914400" algn="l"/>
                <a:tab pos="1371600" algn="l"/>
                <a:tab pos="1828800" algn="l"/>
                <a:tab pos="2286000" algn="l"/>
                <a:tab pos="2743200" algn="l"/>
              </a:tabLst>
              <a:defRPr sz="1200">
                <a:solidFill>
                  <a:srgbClr val="000000"/>
                </a:solidFill>
                <a:latin typeface="Times New Roman" pitchFamily="18" charset="0"/>
              </a:defRPr>
            </a:lvl6pPr>
            <a:lvl7pPr marL="2971800" indent="-228600" defTabSz="457200" eaLnBrk="0" fontAlgn="base" hangingPunct="0">
              <a:spcBef>
                <a:spcPct val="30000"/>
              </a:spcBef>
              <a:spcAft>
                <a:spcPct val="0"/>
              </a:spcAft>
              <a:buClr>
                <a:srgbClr val="000000"/>
              </a:buClr>
              <a:buSzPct val="100000"/>
              <a:buFont typeface="Times New Roman" pitchFamily="18" charset="0"/>
              <a:tabLst>
                <a:tab pos="457200" algn="l"/>
                <a:tab pos="914400" algn="l"/>
                <a:tab pos="1371600" algn="l"/>
                <a:tab pos="1828800" algn="l"/>
                <a:tab pos="2286000" algn="l"/>
                <a:tab pos="2743200" algn="l"/>
              </a:tabLst>
              <a:defRPr sz="1200">
                <a:solidFill>
                  <a:srgbClr val="000000"/>
                </a:solidFill>
                <a:latin typeface="Times New Roman" pitchFamily="18" charset="0"/>
              </a:defRPr>
            </a:lvl7pPr>
            <a:lvl8pPr marL="3429000" indent="-228600" defTabSz="457200" eaLnBrk="0" fontAlgn="base" hangingPunct="0">
              <a:spcBef>
                <a:spcPct val="30000"/>
              </a:spcBef>
              <a:spcAft>
                <a:spcPct val="0"/>
              </a:spcAft>
              <a:buClr>
                <a:srgbClr val="000000"/>
              </a:buClr>
              <a:buSzPct val="100000"/>
              <a:buFont typeface="Times New Roman" pitchFamily="18" charset="0"/>
              <a:tabLst>
                <a:tab pos="457200" algn="l"/>
                <a:tab pos="914400" algn="l"/>
                <a:tab pos="1371600" algn="l"/>
                <a:tab pos="1828800" algn="l"/>
                <a:tab pos="2286000" algn="l"/>
                <a:tab pos="2743200" algn="l"/>
              </a:tabLst>
              <a:defRPr sz="1200">
                <a:solidFill>
                  <a:srgbClr val="000000"/>
                </a:solidFill>
                <a:latin typeface="Times New Roman" pitchFamily="18" charset="0"/>
              </a:defRPr>
            </a:lvl8pPr>
            <a:lvl9pPr marL="3886200" indent="-228600" defTabSz="457200" eaLnBrk="0" fontAlgn="base" hangingPunct="0">
              <a:spcBef>
                <a:spcPct val="30000"/>
              </a:spcBef>
              <a:spcAft>
                <a:spcPct val="0"/>
              </a:spcAft>
              <a:buClr>
                <a:srgbClr val="000000"/>
              </a:buClr>
              <a:buSzPct val="100000"/>
              <a:buFont typeface="Times New Roman" pitchFamily="18" charset="0"/>
              <a:tabLst>
                <a:tab pos="457200" algn="l"/>
                <a:tab pos="914400" algn="l"/>
                <a:tab pos="1371600" algn="l"/>
                <a:tab pos="1828800" algn="l"/>
                <a:tab pos="2286000" algn="l"/>
                <a:tab pos="2743200" algn="l"/>
              </a:tabLst>
              <a:defRPr sz="1200">
                <a:solidFill>
                  <a:srgbClr val="000000"/>
                </a:solidFill>
                <a:latin typeface="Times New Roman" pitchFamily="18" charset="0"/>
              </a:defRPr>
            </a:lvl9pPr>
          </a:lstStyle>
          <a:p>
            <a:pPr algn="r" eaLnBrk="1">
              <a:spcBef>
                <a:spcPct val="0"/>
              </a:spcBef>
            </a:pPr>
            <a:fld id="{C0DDFE71-46EE-4CAA-B185-68218533FBBF}" type="slidenum">
              <a:rPr lang="es-AR" altLang="es-AR">
                <a:cs typeface="Arial" pitchFamily="34" charset="0"/>
              </a:rPr>
              <a:pPr algn="r" eaLnBrk="1">
                <a:spcBef>
                  <a:spcPct val="0"/>
                </a:spcBef>
              </a:pPr>
              <a:t>59</a:t>
            </a:fld>
            <a:endParaRPr lang="es-AR" altLang="es-AR">
              <a:cs typeface="Arial" pitchFamily="34" charset="0"/>
            </a:endParaRPr>
          </a:p>
        </p:txBody>
      </p:sp>
      <p:sp>
        <p:nvSpPr>
          <p:cNvPr id="121860" name="Rectangle 2"/>
          <p:cNvSpPr>
            <a:spLocks noGrp="1" noRot="1" noChangeAspect="1" noChangeArrowheads="1" noTextEdit="1"/>
          </p:cNvSpPr>
          <p:nvPr>
            <p:ph type="sldImg"/>
          </p:nvPr>
        </p:nvSpPr>
        <p:spPr>
          <a:xfrm>
            <a:off x="1143000" y="685800"/>
            <a:ext cx="4572000" cy="34290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21861" name="Text Box 3"/>
          <p:cNvSpPr>
            <a:spLocks noGrp="1" noChangeArrowheads="1"/>
          </p:cNvSpPr>
          <p:nvPr>
            <p:ph type="body" idx="1"/>
          </p:nvPr>
        </p:nvSpPr>
        <p:spPr>
          <a:xfrm>
            <a:off x="685800" y="4343400"/>
            <a:ext cx="5486400" cy="4114800"/>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215873" indent="-214287">
              <a:spcBef>
                <a:spcPct val="0"/>
              </a:spcBef>
              <a:tabLst>
                <a:tab pos="457144" algn="l"/>
                <a:tab pos="914287" algn="l"/>
                <a:tab pos="1371431" algn="l"/>
                <a:tab pos="1828574" algn="l"/>
                <a:tab pos="2285717" algn="l"/>
                <a:tab pos="2742861" algn="l"/>
                <a:tab pos="3200004" algn="l"/>
                <a:tab pos="3657148" algn="l"/>
                <a:tab pos="4114291" algn="l"/>
                <a:tab pos="4571435" algn="l"/>
                <a:tab pos="5028578" algn="l"/>
                <a:tab pos="5485721" algn="l"/>
              </a:tabLst>
            </a:pPr>
            <a:r>
              <a:rPr lang="es-AR" altLang="es-AR" sz="2000">
                <a:latin typeface="Arial" pitchFamily="34" charset="0"/>
                <a:ea typeface="Droid Sans Fallback"/>
                <a:cs typeface="Droid Sans Fallback"/>
              </a:rPr>
              <a:t>Entonces nuestra hipotesis central es que si conocemos cuales proteínas estan reguladas por ERON o son relevantes para la supervivencia dentro del macrófago, podemos diseñalr drogas para inhibir estas proteínas sinérgicamente con el sistema inmune del huesped.</a:t>
            </a:r>
          </a:p>
        </p:txBody>
      </p:sp>
    </p:spTree>
    <p:extLst>
      <p:ext uri="{BB962C8B-B14F-4D97-AF65-F5344CB8AC3E}">
        <p14:creationId xmlns:p14="http://schemas.microsoft.com/office/powerpoint/2010/main" val="406954780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2882" name="Rectangle 6"/>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eaLnBrk="0" hangingPunct="0">
              <a:spcBef>
                <a:spcPct val="30000"/>
              </a:spcBef>
              <a:buClr>
                <a:srgbClr val="000000"/>
              </a:buClr>
              <a:buSzPct val="100000"/>
              <a:buFont typeface="Times New Roman" pitchFamily="18" charset="0"/>
              <a:tabLst>
                <a:tab pos="457144" algn="l"/>
                <a:tab pos="914287" algn="l"/>
                <a:tab pos="1371431" algn="l"/>
                <a:tab pos="1828574" algn="l"/>
                <a:tab pos="2285717" algn="l"/>
                <a:tab pos="2742861" algn="l"/>
                <a:tab pos="3200004" algn="l"/>
              </a:tabLst>
              <a:defRPr sz="1200">
                <a:solidFill>
                  <a:srgbClr val="000000"/>
                </a:solidFill>
                <a:latin typeface="Times New Roman" pitchFamily="18" charset="0"/>
              </a:defRPr>
            </a:lvl1pPr>
            <a:lvl2pPr eaLnBrk="0" hangingPunct="0">
              <a:spcBef>
                <a:spcPct val="30000"/>
              </a:spcBef>
              <a:buClr>
                <a:srgbClr val="000000"/>
              </a:buClr>
              <a:buSzPct val="100000"/>
              <a:buFont typeface="Times New Roman" pitchFamily="18" charset="0"/>
              <a:tabLst>
                <a:tab pos="457144" algn="l"/>
                <a:tab pos="914287" algn="l"/>
                <a:tab pos="1371431" algn="l"/>
                <a:tab pos="1828574" algn="l"/>
                <a:tab pos="2285717" algn="l"/>
                <a:tab pos="2742861" algn="l"/>
                <a:tab pos="3200004" algn="l"/>
              </a:tabLst>
              <a:defRPr sz="1200">
                <a:solidFill>
                  <a:srgbClr val="000000"/>
                </a:solidFill>
                <a:latin typeface="Times New Roman" pitchFamily="18" charset="0"/>
              </a:defRPr>
            </a:lvl2pPr>
            <a:lvl3pPr eaLnBrk="0" hangingPunct="0">
              <a:spcBef>
                <a:spcPct val="30000"/>
              </a:spcBef>
              <a:buClr>
                <a:srgbClr val="000000"/>
              </a:buClr>
              <a:buSzPct val="100000"/>
              <a:buFont typeface="Times New Roman" pitchFamily="18" charset="0"/>
              <a:tabLst>
                <a:tab pos="457144" algn="l"/>
                <a:tab pos="914287" algn="l"/>
                <a:tab pos="1371431" algn="l"/>
                <a:tab pos="1828574" algn="l"/>
                <a:tab pos="2285717" algn="l"/>
                <a:tab pos="2742861" algn="l"/>
                <a:tab pos="3200004" algn="l"/>
              </a:tabLst>
              <a:defRPr sz="1200">
                <a:solidFill>
                  <a:srgbClr val="000000"/>
                </a:solidFill>
                <a:latin typeface="Times New Roman" pitchFamily="18" charset="0"/>
              </a:defRPr>
            </a:lvl3pPr>
            <a:lvl4pPr eaLnBrk="0" hangingPunct="0">
              <a:spcBef>
                <a:spcPct val="30000"/>
              </a:spcBef>
              <a:buClr>
                <a:srgbClr val="000000"/>
              </a:buClr>
              <a:buSzPct val="100000"/>
              <a:buFont typeface="Times New Roman" pitchFamily="18" charset="0"/>
              <a:tabLst>
                <a:tab pos="457144" algn="l"/>
                <a:tab pos="914287" algn="l"/>
                <a:tab pos="1371431" algn="l"/>
                <a:tab pos="1828574" algn="l"/>
                <a:tab pos="2285717" algn="l"/>
                <a:tab pos="2742861" algn="l"/>
                <a:tab pos="3200004" algn="l"/>
              </a:tabLst>
              <a:defRPr sz="1200">
                <a:solidFill>
                  <a:srgbClr val="000000"/>
                </a:solidFill>
                <a:latin typeface="Times New Roman" pitchFamily="18" charset="0"/>
              </a:defRPr>
            </a:lvl4pPr>
            <a:lvl5pPr eaLnBrk="0" hangingPunct="0">
              <a:spcBef>
                <a:spcPct val="30000"/>
              </a:spcBef>
              <a:buClr>
                <a:srgbClr val="000000"/>
              </a:buClr>
              <a:buSzPct val="100000"/>
              <a:buFont typeface="Times New Roman" pitchFamily="18" charset="0"/>
              <a:tabLst>
                <a:tab pos="457144" algn="l"/>
                <a:tab pos="914287" algn="l"/>
                <a:tab pos="1371431" algn="l"/>
                <a:tab pos="1828574" algn="l"/>
                <a:tab pos="2285717" algn="l"/>
                <a:tab pos="2742861" algn="l"/>
                <a:tab pos="3200004" algn="l"/>
              </a:tabLst>
              <a:defRPr sz="1200">
                <a:solidFill>
                  <a:srgbClr val="000000"/>
                </a:solidFill>
                <a:latin typeface="Times New Roman" pitchFamily="18" charset="0"/>
              </a:defRPr>
            </a:lvl5pPr>
            <a:lvl6pPr marL="2514289" indent="-228571" defTabSz="457144" eaLnBrk="0" fontAlgn="base" hangingPunct="0">
              <a:spcBef>
                <a:spcPct val="30000"/>
              </a:spcBef>
              <a:spcAft>
                <a:spcPct val="0"/>
              </a:spcAft>
              <a:buClr>
                <a:srgbClr val="000000"/>
              </a:buClr>
              <a:buSzPct val="100000"/>
              <a:buFont typeface="Times New Roman" pitchFamily="18" charset="0"/>
              <a:tabLst>
                <a:tab pos="457144" algn="l"/>
                <a:tab pos="914287" algn="l"/>
                <a:tab pos="1371431" algn="l"/>
                <a:tab pos="1828574" algn="l"/>
                <a:tab pos="2285717" algn="l"/>
                <a:tab pos="2742861" algn="l"/>
                <a:tab pos="3200004" algn="l"/>
              </a:tabLst>
              <a:defRPr sz="1200">
                <a:solidFill>
                  <a:srgbClr val="000000"/>
                </a:solidFill>
                <a:latin typeface="Times New Roman" pitchFamily="18" charset="0"/>
              </a:defRPr>
            </a:lvl6pPr>
            <a:lvl7pPr marL="2971433" indent="-228571" defTabSz="457144" eaLnBrk="0" fontAlgn="base" hangingPunct="0">
              <a:spcBef>
                <a:spcPct val="30000"/>
              </a:spcBef>
              <a:spcAft>
                <a:spcPct val="0"/>
              </a:spcAft>
              <a:buClr>
                <a:srgbClr val="000000"/>
              </a:buClr>
              <a:buSzPct val="100000"/>
              <a:buFont typeface="Times New Roman" pitchFamily="18" charset="0"/>
              <a:tabLst>
                <a:tab pos="457144" algn="l"/>
                <a:tab pos="914287" algn="l"/>
                <a:tab pos="1371431" algn="l"/>
                <a:tab pos="1828574" algn="l"/>
                <a:tab pos="2285717" algn="l"/>
                <a:tab pos="2742861" algn="l"/>
                <a:tab pos="3200004" algn="l"/>
              </a:tabLst>
              <a:defRPr sz="1200">
                <a:solidFill>
                  <a:srgbClr val="000000"/>
                </a:solidFill>
                <a:latin typeface="Times New Roman" pitchFamily="18" charset="0"/>
              </a:defRPr>
            </a:lvl7pPr>
            <a:lvl8pPr marL="3428576" indent="-228571" defTabSz="457144" eaLnBrk="0" fontAlgn="base" hangingPunct="0">
              <a:spcBef>
                <a:spcPct val="30000"/>
              </a:spcBef>
              <a:spcAft>
                <a:spcPct val="0"/>
              </a:spcAft>
              <a:buClr>
                <a:srgbClr val="000000"/>
              </a:buClr>
              <a:buSzPct val="100000"/>
              <a:buFont typeface="Times New Roman" pitchFamily="18" charset="0"/>
              <a:tabLst>
                <a:tab pos="457144" algn="l"/>
                <a:tab pos="914287" algn="l"/>
                <a:tab pos="1371431" algn="l"/>
                <a:tab pos="1828574" algn="l"/>
                <a:tab pos="2285717" algn="l"/>
                <a:tab pos="2742861" algn="l"/>
                <a:tab pos="3200004" algn="l"/>
              </a:tabLst>
              <a:defRPr sz="1200">
                <a:solidFill>
                  <a:srgbClr val="000000"/>
                </a:solidFill>
                <a:latin typeface="Times New Roman" pitchFamily="18" charset="0"/>
              </a:defRPr>
            </a:lvl8pPr>
            <a:lvl9pPr marL="3885719" indent="-228571" defTabSz="457144" eaLnBrk="0" fontAlgn="base" hangingPunct="0">
              <a:spcBef>
                <a:spcPct val="30000"/>
              </a:spcBef>
              <a:spcAft>
                <a:spcPct val="0"/>
              </a:spcAft>
              <a:buClr>
                <a:srgbClr val="000000"/>
              </a:buClr>
              <a:buSzPct val="100000"/>
              <a:buFont typeface="Times New Roman" pitchFamily="18" charset="0"/>
              <a:tabLst>
                <a:tab pos="457144" algn="l"/>
                <a:tab pos="914287" algn="l"/>
                <a:tab pos="1371431" algn="l"/>
                <a:tab pos="1828574" algn="l"/>
                <a:tab pos="2285717" algn="l"/>
                <a:tab pos="2742861" algn="l"/>
                <a:tab pos="3200004" algn="l"/>
              </a:tabLst>
              <a:defRPr sz="1200">
                <a:solidFill>
                  <a:srgbClr val="000000"/>
                </a:solidFill>
                <a:latin typeface="Times New Roman" pitchFamily="18" charset="0"/>
              </a:defRPr>
            </a:lvl9pPr>
          </a:lstStyle>
          <a:p>
            <a:pPr eaLnBrk="1">
              <a:spcBef>
                <a:spcPct val="0"/>
              </a:spcBef>
            </a:pPr>
            <a:fld id="{4B904DBE-40BB-418C-B353-E489841DEF59}" type="slidenum">
              <a:rPr lang="es-AR" altLang="es-AR" sz="1400">
                <a:ea typeface="MS PGothic" pitchFamily="34" charset="-128"/>
                <a:cs typeface="DejaVu Sans"/>
              </a:rPr>
              <a:pPr eaLnBrk="1">
                <a:spcBef>
                  <a:spcPct val="0"/>
                </a:spcBef>
              </a:pPr>
              <a:t>60</a:t>
            </a:fld>
            <a:endParaRPr lang="es-AR" altLang="es-AR" sz="1400">
              <a:ea typeface="MS PGothic" pitchFamily="34" charset="-128"/>
              <a:cs typeface="DejaVu Sans"/>
            </a:endParaRPr>
          </a:p>
        </p:txBody>
      </p:sp>
      <p:sp>
        <p:nvSpPr>
          <p:cNvPr id="122883" name="Text Box 1"/>
          <p:cNvSpPr txBox="1">
            <a:spLocks noChangeArrowheads="1"/>
          </p:cNvSpPr>
          <p:nvPr/>
        </p:nvSpPr>
        <p:spPr bwMode="auto">
          <a:xfrm>
            <a:off x="3884614" y="8685214"/>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428" tIns="45715" rIns="91428" bIns="45715" anchor="b"/>
          <a:lstStyle>
            <a:lvl1pPr eaLnBrk="0" hangingPunct="0">
              <a:spcBef>
                <a:spcPct val="30000"/>
              </a:spcBef>
              <a:buClr>
                <a:srgbClr val="000000"/>
              </a:buClr>
              <a:buSzPct val="100000"/>
              <a:buFont typeface="Times New Roman" pitchFamily="18" charset="0"/>
              <a:tabLst>
                <a:tab pos="457200" algn="l"/>
                <a:tab pos="914400" algn="l"/>
                <a:tab pos="1371600" algn="l"/>
                <a:tab pos="1828800" algn="l"/>
                <a:tab pos="2286000" algn="l"/>
                <a:tab pos="2743200" algn="l"/>
              </a:tabLst>
              <a:defRPr sz="1200">
                <a:solidFill>
                  <a:srgbClr val="000000"/>
                </a:solidFill>
                <a:latin typeface="Times New Roman" pitchFamily="18" charset="0"/>
              </a:defRPr>
            </a:lvl1pPr>
            <a:lvl2pPr eaLnBrk="0" hangingPunct="0">
              <a:spcBef>
                <a:spcPct val="30000"/>
              </a:spcBef>
              <a:buClr>
                <a:srgbClr val="000000"/>
              </a:buClr>
              <a:buSzPct val="100000"/>
              <a:buFont typeface="Times New Roman" pitchFamily="18" charset="0"/>
              <a:tabLst>
                <a:tab pos="457200" algn="l"/>
                <a:tab pos="914400" algn="l"/>
                <a:tab pos="1371600" algn="l"/>
                <a:tab pos="1828800" algn="l"/>
                <a:tab pos="2286000" algn="l"/>
                <a:tab pos="2743200" algn="l"/>
              </a:tabLst>
              <a:defRPr sz="1200">
                <a:solidFill>
                  <a:srgbClr val="000000"/>
                </a:solidFill>
                <a:latin typeface="Times New Roman" pitchFamily="18" charset="0"/>
              </a:defRPr>
            </a:lvl2pPr>
            <a:lvl3pPr eaLnBrk="0" hangingPunct="0">
              <a:spcBef>
                <a:spcPct val="30000"/>
              </a:spcBef>
              <a:buClr>
                <a:srgbClr val="000000"/>
              </a:buClr>
              <a:buSzPct val="100000"/>
              <a:buFont typeface="Times New Roman" pitchFamily="18" charset="0"/>
              <a:tabLst>
                <a:tab pos="457200" algn="l"/>
                <a:tab pos="914400" algn="l"/>
                <a:tab pos="1371600" algn="l"/>
                <a:tab pos="1828800" algn="l"/>
                <a:tab pos="2286000" algn="l"/>
                <a:tab pos="2743200" algn="l"/>
              </a:tabLst>
              <a:defRPr sz="1200">
                <a:solidFill>
                  <a:srgbClr val="000000"/>
                </a:solidFill>
                <a:latin typeface="Times New Roman" pitchFamily="18" charset="0"/>
              </a:defRPr>
            </a:lvl3pPr>
            <a:lvl4pPr eaLnBrk="0" hangingPunct="0">
              <a:spcBef>
                <a:spcPct val="30000"/>
              </a:spcBef>
              <a:buClr>
                <a:srgbClr val="000000"/>
              </a:buClr>
              <a:buSzPct val="100000"/>
              <a:buFont typeface="Times New Roman" pitchFamily="18" charset="0"/>
              <a:tabLst>
                <a:tab pos="457200" algn="l"/>
                <a:tab pos="914400" algn="l"/>
                <a:tab pos="1371600" algn="l"/>
                <a:tab pos="1828800" algn="l"/>
                <a:tab pos="2286000" algn="l"/>
                <a:tab pos="2743200" algn="l"/>
              </a:tabLst>
              <a:defRPr sz="1200">
                <a:solidFill>
                  <a:srgbClr val="000000"/>
                </a:solidFill>
                <a:latin typeface="Times New Roman" pitchFamily="18" charset="0"/>
              </a:defRPr>
            </a:lvl4pPr>
            <a:lvl5pPr eaLnBrk="0" hangingPunct="0">
              <a:spcBef>
                <a:spcPct val="30000"/>
              </a:spcBef>
              <a:buClr>
                <a:srgbClr val="000000"/>
              </a:buClr>
              <a:buSzPct val="100000"/>
              <a:buFont typeface="Times New Roman" pitchFamily="18" charset="0"/>
              <a:tabLst>
                <a:tab pos="457200" algn="l"/>
                <a:tab pos="914400" algn="l"/>
                <a:tab pos="1371600" algn="l"/>
                <a:tab pos="1828800" algn="l"/>
                <a:tab pos="2286000" algn="l"/>
                <a:tab pos="2743200" algn="l"/>
              </a:tabLst>
              <a:defRPr sz="1200">
                <a:solidFill>
                  <a:srgbClr val="000000"/>
                </a:solidFill>
                <a:latin typeface="Times New Roman" pitchFamily="18" charset="0"/>
              </a:defRPr>
            </a:lvl5pPr>
            <a:lvl6pPr marL="2514600" indent="-228600" defTabSz="457200" eaLnBrk="0" fontAlgn="base" hangingPunct="0">
              <a:spcBef>
                <a:spcPct val="30000"/>
              </a:spcBef>
              <a:spcAft>
                <a:spcPct val="0"/>
              </a:spcAft>
              <a:buClr>
                <a:srgbClr val="000000"/>
              </a:buClr>
              <a:buSzPct val="100000"/>
              <a:buFont typeface="Times New Roman" pitchFamily="18" charset="0"/>
              <a:tabLst>
                <a:tab pos="457200" algn="l"/>
                <a:tab pos="914400" algn="l"/>
                <a:tab pos="1371600" algn="l"/>
                <a:tab pos="1828800" algn="l"/>
                <a:tab pos="2286000" algn="l"/>
                <a:tab pos="2743200" algn="l"/>
              </a:tabLst>
              <a:defRPr sz="1200">
                <a:solidFill>
                  <a:srgbClr val="000000"/>
                </a:solidFill>
                <a:latin typeface="Times New Roman" pitchFamily="18" charset="0"/>
              </a:defRPr>
            </a:lvl6pPr>
            <a:lvl7pPr marL="2971800" indent="-228600" defTabSz="457200" eaLnBrk="0" fontAlgn="base" hangingPunct="0">
              <a:spcBef>
                <a:spcPct val="30000"/>
              </a:spcBef>
              <a:spcAft>
                <a:spcPct val="0"/>
              </a:spcAft>
              <a:buClr>
                <a:srgbClr val="000000"/>
              </a:buClr>
              <a:buSzPct val="100000"/>
              <a:buFont typeface="Times New Roman" pitchFamily="18" charset="0"/>
              <a:tabLst>
                <a:tab pos="457200" algn="l"/>
                <a:tab pos="914400" algn="l"/>
                <a:tab pos="1371600" algn="l"/>
                <a:tab pos="1828800" algn="l"/>
                <a:tab pos="2286000" algn="l"/>
                <a:tab pos="2743200" algn="l"/>
              </a:tabLst>
              <a:defRPr sz="1200">
                <a:solidFill>
                  <a:srgbClr val="000000"/>
                </a:solidFill>
                <a:latin typeface="Times New Roman" pitchFamily="18" charset="0"/>
              </a:defRPr>
            </a:lvl7pPr>
            <a:lvl8pPr marL="3429000" indent="-228600" defTabSz="457200" eaLnBrk="0" fontAlgn="base" hangingPunct="0">
              <a:spcBef>
                <a:spcPct val="30000"/>
              </a:spcBef>
              <a:spcAft>
                <a:spcPct val="0"/>
              </a:spcAft>
              <a:buClr>
                <a:srgbClr val="000000"/>
              </a:buClr>
              <a:buSzPct val="100000"/>
              <a:buFont typeface="Times New Roman" pitchFamily="18" charset="0"/>
              <a:tabLst>
                <a:tab pos="457200" algn="l"/>
                <a:tab pos="914400" algn="l"/>
                <a:tab pos="1371600" algn="l"/>
                <a:tab pos="1828800" algn="l"/>
                <a:tab pos="2286000" algn="l"/>
                <a:tab pos="2743200" algn="l"/>
              </a:tabLst>
              <a:defRPr sz="1200">
                <a:solidFill>
                  <a:srgbClr val="000000"/>
                </a:solidFill>
                <a:latin typeface="Times New Roman" pitchFamily="18" charset="0"/>
              </a:defRPr>
            </a:lvl8pPr>
            <a:lvl9pPr marL="3886200" indent="-228600" defTabSz="457200" eaLnBrk="0" fontAlgn="base" hangingPunct="0">
              <a:spcBef>
                <a:spcPct val="30000"/>
              </a:spcBef>
              <a:spcAft>
                <a:spcPct val="0"/>
              </a:spcAft>
              <a:buClr>
                <a:srgbClr val="000000"/>
              </a:buClr>
              <a:buSzPct val="100000"/>
              <a:buFont typeface="Times New Roman" pitchFamily="18" charset="0"/>
              <a:tabLst>
                <a:tab pos="457200" algn="l"/>
                <a:tab pos="914400" algn="l"/>
                <a:tab pos="1371600" algn="l"/>
                <a:tab pos="1828800" algn="l"/>
                <a:tab pos="2286000" algn="l"/>
                <a:tab pos="2743200" algn="l"/>
              </a:tabLst>
              <a:defRPr sz="1200">
                <a:solidFill>
                  <a:srgbClr val="000000"/>
                </a:solidFill>
                <a:latin typeface="Times New Roman" pitchFamily="18" charset="0"/>
              </a:defRPr>
            </a:lvl9pPr>
          </a:lstStyle>
          <a:p>
            <a:pPr algn="r" eaLnBrk="1">
              <a:spcBef>
                <a:spcPct val="0"/>
              </a:spcBef>
            </a:pPr>
            <a:fld id="{A51F0F88-129A-4868-8B20-88444F2CCEC0}" type="slidenum">
              <a:rPr lang="es-AR" altLang="es-AR">
                <a:cs typeface="Arial" pitchFamily="34" charset="0"/>
              </a:rPr>
              <a:pPr algn="r" eaLnBrk="1">
                <a:spcBef>
                  <a:spcPct val="0"/>
                </a:spcBef>
              </a:pPr>
              <a:t>60</a:t>
            </a:fld>
            <a:endParaRPr lang="es-AR" altLang="es-AR">
              <a:cs typeface="Arial" pitchFamily="34" charset="0"/>
            </a:endParaRPr>
          </a:p>
        </p:txBody>
      </p:sp>
      <p:sp>
        <p:nvSpPr>
          <p:cNvPr id="122884" name="Rectangle 2"/>
          <p:cNvSpPr>
            <a:spLocks noGrp="1" noRot="1" noChangeAspect="1" noChangeArrowheads="1" noTextEdit="1"/>
          </p:cNvSpPr>
          <p:nvPr>
            <p:ph type="sldImg"/>
          </p:nvPr>
        </p:nvSpPr>
        <p:spPr>
          <a:xfrm>
            <a:off x="1143000" y="685800"/>
            <a:ext cx="4572000" cy="34290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22885" name="Text Box 3"/>
          <p:cNvSpPr>
            <a:spLocks noGrp="1" noChangeArrowheads="1"/>
          </p:cNvSpPr>
          <p:nvPr>
            <p:ph type="body" idx="1"/>
          </p:nvPr>
        </p:nvSpPr>
        <p:spPr>
          <a:xfrm>
            <a:off x="685800" y="4343400"/>
            <a:ext cx="5486400" cy="4114800"/>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215873" indent="-214287">
              <a:spcBef>
                <a:spcPct val="0"/>
              </a:spcBef>
              <a:tabLst>
                <a:tab pos="457144" algn="l"/>
                <a:tab pos="914287" algn="l"/>
                <a:tab pos="1371431" algn="l"/>
                <a:tab pos="1828574" algn="l"/>
                <a:tab pos="2285717" algn="l"/>
                <a:tab pos="2742861" algn="l"/>
                <a:tab pos="3200004" algn="l"/>
                <a:tab pos="3657148" algn="l"/>
                <a:tab pos="4114291" algn="l"/>
                <a:tab pos="4571435" algn="l"/>
                <a:tab pos="5028578" algn="l"/>
                <a:tab pos="5485721" algn="l"/>
              </a:tabLst>
            </a:pPr>
            <a:r>
              <a:rPr lang="es-AR" altLang="es-AR" sz="2000">
                <a:latin typeface="Arial" pitchFamily="34" charset="0"/>
                <a:ea typeface="Droid Sans Fallback"/>
                <a:cs typeface="Droid Sans Fallback"/>
              </a:rPr>
              <a:t>Entonces nuestra hipotesis central es que si conocemos cuales proteínas estan reguladas por ERON o son relevantes para la supervivencia dentro del macrófago, podemos diseñalr drogas para inhibir estas proteínas sinérgicamente con el sistema inmune del huesped.</a:t>
            </a:r>
          </a:p>
        </p:txBody>
      </p:sp>
    </p:spTree>
    <p:extLst>
      <p:ext uri="{BB962C8B-B14F-4D97-AF65-F5344CB8AC3E}">
        <p14:creationId xmlns:p14="http://schemas.microsoft.com/office/powerpoint/2010/main" val="22331420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3906" name="Rectangle 6"/>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eaLnBrk="0" hangingPunct="0">
              <a:spcBef>
                <a:spcPct val="30000"/>
              </a:spcBef>
              <a:buClr>
                <a:srgbClr val="000000"/>
              </a:buClr>
              <a:buSzPct val="100000"/>
              <a:buFont typeface="Times New Roman" pitchFamily="18" charset="0"/>
              <a:tabLst>
                <a:tab pos="457144" algn="l"/>
                <a:tab pos="914287" algn="l"/>
                <a:tab pos="1371431" algn="l"/>
                <a:tab pos="1828574" algn="l"/>
                <a:tab pos="2285717" algn="l"/>
                <a:tab pos="2742861" algn="l"/>
                <a:tab pos="3200004" algn="l"/>
              </a:tabLst>
              <a:defRPr sz="1200">
                <a:solidFill>
                  <a:srgbClr val="000000"/>
                </a:solidFill>
                <a:latin typeface="Times New Roman" pitchFamily="18" charset="0"/>
              </a:defRPr>
            </a:lvl1pPr>
            <a:lvl2pPr eaLnBrk="0" hangingPunct="0">
              <a:spcBef>
                <a:spcPct val="30000"/>
              </a:spcBef>
              <a:buClr>
                <a:srgbClr val="000000"/>
              </a:buClr>
              <a:buSzPct val="100000"/>
              <a:buFont typeface="Times New Roman" pitchFamily="18" charset="0"/>
              <a:tabLst>
                <a:tab pos="457144" algn="l"/>
                <a:tab pos="914287" algn="l"/>
                <a:tab pos="1371431" algn="l"/>
                <a:tab pos="1828574" algn="l"/>
                <a:tab pos="2285717" algn="l"/>
                <a:tab pos="2742861" algn="l"/>
                <a:tab pos="3200004" algn="l"/>
              </a:tabLst>
              <a:defRPr sz="1200">
                <a:solidFill>
                  <a:srgbClr val="000000"/>
                </a:solidFill>
                <a:latin typeface="Times New Roman" pitchFamily="18" charset="0"/>
              </a:defRPr>
            </a:lvl2pPr>
            <a:lvl3pPr eaLnBrk="0" hangingPunct="0">
              <a:spcBef>
                <a:spcPct val="30000"/>
              </a:spcBef>
              <a:buClr>
                <a:srgbClr val="000000"/>
              </a:buClr>
              <a:buSzPct val="100000"/>
              <a:buFont typeface="Times New Roman" pitchFamily="18" charset="0"/>
              <a:tabLst>
                <a:tab pos="457144" algn="l"/>
                <a:tab pos="914287" algn="l"/>
                <a:tab pos="1371431" algn="l"/>
                <a:tab pos="1828574" algn="l"/>
                <a:tab pos="2285717" algn="l"/>
                <a:tab pos="2742861" algn="l"/>
                <a:tab pos="3200004" algn="l"/>
              </a:tabLst>
              <a:defRPr sz="1200">
                <a:solidFill>
                  <a:srgbClr val="000000"/>
                </a:solidFill>
                <a:latin typeface="Times New Roman" pitchFamily="18" charset="0"/>
              </a:defRPr>
            </a:lvl3pPr>
            <a:lvl4pPr eaLnBrk="0" hangingPunct="0">
              <a:spcBef>
                <a:spcPct val="30000"/>
              </a:spcBef>
              <a:buClr>
                <a:srgbClr val="000000"/>
              </a:buClr>
              <a:buSzPct val="100000"/>
              <a:buFont typeface="Times New Roman" pitchFamily="18" charset="0"/>
              <a:tabLst>
                <a:tab pos="457144" algn="l"/>
                <a:tab pos="914287" algn="l"/>
                <a:tab pos="1371431" algn="l"/>
                <a:tab pos="1828574" algn="l"/>
                <a:tab pos="2285717" algn="l"/>
                <a:tab pos="2742861" algn="l"/>
                <a:tab pos="3200004" algn="l"/>
              </a:tabLst>
              <a:defRPr sz="1200">
                <a:solidFill>
                  <a:srgbClr val="000000"/>
                </a:solidFill>
                <a:latin typeface="Times New Roman" pitchFamily="18" charset="0"/>
              </a:defRPr>
            </a:lvl4pPr>
            <a:lvl5pPr eaLnBrk="0" hangingPunct="0">
              <a:spcBef>
                <a:spcPct val="30000"/>
              </a:spcBef>
              <a:buClr>
                <a:srgbClr val="000000"/>
              </a:buClr>
              <a:buSzPct val="100000"/>
              <a:buFont typeface="Times New Roman" pitchFamily="18" charset="0"/>
              <a:tabLst>
                <a:tab pos="457144" algn="l"/>
                <a:tab pos="914287" algn="l"/>
                <a:tab pos="1371431" algn="l"/>
                <a:tab pos="1828574" algn="l"/>
                <a:tab pos="2285717" algn="l"/>
                <a:tab pos="2742861" algn="l"/>
                <a:tab pos="3200004" algn="l"/>
              </a:tabLst>
              <a:defRPr sz="1200">
                <a:solidFill>
                  <a:srgbClr val="000000"/>
                </a:solidFill>
                <a:latin typeface="Times New Roman" pitchFamily="18" charset="0"/>
              </a:defRPr>
            </a:lvl5pPr>
            <a:lvl6pPr marL="2514289" indent="-228571" defTabSz="457144" eaLnBrk="0" fontAlgn="base" hangingPunct="0">
              <a:spcBef>
                <a:spcPct val="30000"/>
              </a:spcBef>
              <a:spcAft>
                <a:spcPct val="0"/>
              </a:spcAft>
              <a:buClr>
                <a:srgbClr val="000000"/>
              </a:buClr>
              <a:buSzPct val="100000"/>
              <a:buFont typeface="Times New Roman" pitchFamily="18" charset="0"/>
              <a:tabLst>
                <a:tab pos="457144" algn="l"/>
                <a:tab pos="914287" algn="l"/>
                <a:tab pos="1371431" algn="l"/>
                <a:tab pos="1828574" algn="l"/>
                <a:tab pos="2285717" algn="l"/>
                <a:tab pos="2742861" algn="l"/>
                <a:tab pos="3200004" algn="l"/>
              </a:tabLst>
              <a:defRPr sz="1200">
                <a:solidFill>
                  <a:srgbClr val="000000"/>
                </a:solidFill>
                <a:latin typeface="Times New Roman" pitchFamily="18" charset="0"/>
              </a:defRPr>
            </a:lvl6pPr>
            <a:lvl7pPr marL="2971433" indent="-228571" defTabSz="457144" eaLnBrk="0" fontAlgn="base" hangingPunct="0">
              <a:spcBef>
                <a:spcPct val="30000"/>
              </a:spcBef>
              <a:spcAft>
                <a:spcPct val="0"/>
              </a:spcAft>
              <a:buClr>
                <a:srgbClr val="000000"/>
              </a:buClr>
              <a:buSzPct val="100000"/>
              <a:buFont typeface="Times New Roman" pitchFamily="18" charset="0"/>
              <a:tabLst>
                <a:tab pos="457144" algn="l"/>
                <a:tab pos="914287" algn="l"/>
                <a:tab pos="1371431" algn="l"/>
                <a:tab pos="1828574" algn="l"/>
                <a:tab pos="2285717" algn="l"/>
                <a:tab pos="2742861" algn="l"/>
                <a:tab pos="3200004" algn="l"/>
              </a:tabLst>
              <a:defRPr sz="1200">
                <a:solidFill>
                  <a:srgbClr val="000000"/>
                </a:solidFill>
                <a:latin typeface="Times New Roman" pitchFamily="18" charset="0"/>
              </a:defRPr>
            </a:lvl7pPr>
            <a:lvl8pPr marL="3428576" indent="-228571" defTabSz="457144" eaLnBrk="0" fontAlgn="base" hangingPunct="0">
              <a:spcBef>
                <a:spcPct val="30000"/>
              </a:spcBef>
              <a:spcAft>
                <a:spcPct val="0"/>
              </a:spcAft>
              <a:buClr>
                <a:srgbClr val="000000"/>
              </a:buClr>
              <a:buSzPct val="100000"/>
              <a:buFont typeface="Times New Roman" pitchFamily="18" charset="0"/>
              <a:tabLst>
                <a:tab pos="457144" algn="l"/>
                <a:tab pos="914287" algn="l"/>
                <a:tab pos="1371431" algn="l"/>
                <a:tab pos="1828574" algn="l"/>
                <a:tab pos="2285717" algn="l"/>
                <a:tab pos="2742861" algn="l"/>
                <a:tab pos="3200004" algn="l"/>
              </a:tabLst>
              <a:defRPr sz="1200">
                <a:solidFill>
                  <a:srgbClr val="000000"/>
                </a:solidFill>
                <a:latin typeface="Times New Roman" pitchFamily="18" charset="0"/>
              </a:defRPr>
            </a:lvl8pPr>
            <a:lvl9pPr marL="3885719" indent="-228571" defTabSz="457144" eaLnBrk="0" fontAlgn="base" hangingPunct="0">
              <a:spcBef>
                <a:spcPct val="30000"/>
              </a:spcBef>
              <a:spcAft>
                <a:spcPct val="0"/>
              </a:spcAft>
              <a:buClr>
                <a:srgbClr val="000000"/>
              </a:buClr>
              <a:buSzPct val="100000"/>
              <a:buFont typeface="Times New Roman" pitchFamily="18" charset="0"/>
              <a:tabLst>
                <a:tab pos="457144" algn="l"/>
                <a:tab pos="914287" algn="l"/>
                <a:tab pos="1371431" algn="l"/>
                <a:tab pos="1828574" algn="l"/>
                <a:tab pos="2285717" algn="l"/>
                <a:tab pos="2742861" algn="l"/>
                <a:tab pos="3200004" algn="l"/>
              </a:tabLst>
              <a:defRPr sz="1200">
                <a:solidFill>
                  <a:srgbClr val="000000"/>
                </a:solidFill>
                <a:latin typeface="Times New Roman" pitchFamily="18" charset="0"/>
              </a:defRPr>
            </a:lvl9pPr>
          </a:lstStyle>
          <a:p>
            <a:pPr eaLnBrk="1">
              <a:spcBef>
                <a:spcPct val="0"/>
              </a:spcBef>
            </a:pPr>
            <a:fld id="{6770F768-FB1F-4FF7-9F9A-16DD152AC1C4}" type="slidenum">
              <a:rPr lang="es-AR" altLang="es-AR" sz="1400">
                <a:ea typeface="MS PGothic" pitchFamily="34" charset="-128"/>
                <a:cs typeface="DejaVu Sans"/>
              </a:rPr>
              <a:pPr eaLnBrk="1">
                <a:spcBef>
                  <a:spcPct val="0"/>
                </a:spcBef>
              </a:pPr>
              <a:t>61</a:t>
            </a:fld>
            <a:endParaRPr lang="es-AR" altLang="es-AR" sz="1400">
              <a:ea typeface="MS PGothic" pitchFamily="34" charset="-128"/>
              <a:cs typeface="DejaVu Sans"/>
            </a:endParaRPr>
          </a:p>
        </p:txBody>
      </p:sp>
      <p:sp>
        <p:nvSpPr>
          <p:cNvPr id="123907" name="Text Box 1"/>
          <p:cNvSpPr txBox="1">
            <a:spLocks noChangeArrowheads="1"/>
          </p:cNvSpPr>
          <p:nvPr/>
        </p:nvSpPr>
        <p:spPr bwMode="auto">
          <a:xfrm>
            <a:off x="3884614" y="8685214"/>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428" tIns="45715" rIns="91428" bIns="45715" anchor="b"/>
          <a:lstStyle>
            <a:lvl1pPr eaLnBrk="0" hangingPunct="0">
              <a:spcBef>
                <a:spcPct val="30000"/>
              </a:spcBef>
              <a:buClr>
                <a:srgbClr val="000000"/>
              </a:buClr>
              <a:buSzPct val="100000"/>
              <a:buFont typeface="Times New Roman" pitchFamily="18" charset="0"/>
              <a:tabLst>
                <a:tab pos="457200" algn="l"/>
                <a:tab pos="914400" algn="l"/>
                <a:tab pos="1371600" algn="l"/>
                <a:tab pos="1828800" algn="l"/>
                <a:tab pos="2286000" algn="l"/>
                <a:tab pos="2743200" algn="l"/>
              </a:tabLst>
              <a:defRPr sz="1200">
                <a:solidFill>
                  <a:srgbClr val="000000"/>
                </a:solidFill>
                <a:latin typeface="Times New Roman" pitchFamily="18" charset="0"/>
              </a:defRPr>
            </a:lvl1pPr>
            <a:lvl2pPr eaLnBrk="0" hangingPunct="0">
              <a:spcBef>
                <a:spcPct val="30000"/>
              </a:spcBef>
              <a:buClr>
                <a:srgbClr val="000000"/>
              </a:buClr>
              <a:buSzPct val="100000"/>
              <a:buFont typeface="Times New Roman" pitchFamily="18" charset="0"/>
              <a:tabLst>
                <a:tab pos="457200" algn="l"/>
                <a:tab pos="914400" algn="l"/>
                <a:tab pos="1371600" algn="l"/>
                <a:tab pos="1828800" algn="l"/>
                <a:tab pos="2286000" algn="l"/>
                <a:tab pos="2743200" algn="l"/>
              </a:tabLst>
              <a:defRPr sz="1200">
                <a:solidFill>
                  <a:srgbClr val="000000"/>
                </a:solidFill>
                <a:latin typeface="Times New Roman" pitchFamily="18" charset="0"/>
              </a:defRPr>
            </a:lvl2pPr>
            <a:lvl3pPr eaLnBrk="0" hangingPunct="0">
              <a:spcBef>
                <a:spcPct val="30000"/>
              </a:spcBef>
              <a:buClr>
                <a:srgbClr val="000000"/>
              </a:buClr>
              <a:buSzPct val="100000"/>
              <a:buFont typeface="Times New Roman" pitchFamily="18" charset="0"/>
              <a:tabLst>
                <a:tab pos="457200" algn="l"/>
                <a:tab pos="914400" algn="l"/>
                <a:tab pos="1371600" algn="l"/>
                <a:tab pos="1828800" algn="l"/>
                <a:tab pos="2286000" algn="l"/>
                <a:tab pos="2743200" algn="l"/>
              </a:tabLst>
              <a:defRPr sz="1200">
                <a:solidFill>
                  <a:srgbClr val="000000"/>
                </a:solidFill>
                <a:latin typeface="Times New Roman" pitchFamily="18" charset="0"/>
              </a:defRPr>
            </a:lvl3pPr>
            <a:lvl4pPr eaLnBrk="0" hangingPunct="0">
              <a:spcBef>
                <a:spcPct val="30000"/>
              </a:spcBef>
              <a:buClr>
                <a:srgbClr val="000000"/>
              </a:buClr>
              <a:buSzPct val="100000"/>
              <a:buFont typeface="Times New Roman" pitchFamily="18" charset="0"/>
              <a:tabLst>
                <a:tab pos="457200" algn="l"/>
                <a:tab pos="914400" algn="l"/>
                <a:tab pos="1371600" algn="l"/>
                <a:tab pos="1828800" algn="l"/>
                <a:tab pos="2286000" algn="l"/>
                <a:tab pos="2743200" algn="l"/>
              </a:tabLst>
              <a:defRPr sz="1200">
                <a:solidFill>
                  <a:srgbClr val="000000"/>
                </a:solidFill>
                <a:latin typeface="Times New Roman" pitchFamily="18" charset="0"/>
              </a:defRPr>
            </a:lvl4pPr>
            <a:lvl5pPr eaLnBrk="0" hangingPunct="0">
              <a:spcBef>
                <a:spcPct val="30000"/>
              </a:spcBef>
              <a:buClr>
                <a:srgbClr val="000000"/>
              </a:buClr>
              <a:buSzPct val="100000"/>
              <a:buFont typeface="Times New Roman" pitchFamily="18" charset="0"/>
              <a:tabLst>
                <a:tab pos="457200" algn="l"/>
                <a:tab pos="914400" algn="l"/>
                <a:tab pos="1371600" algn="l"/>
                <a:tab pos="1828800" algn="l"/>
                <a:tab pos="2286000" algn="l"/>
                <a:tab pos="2743200" algn="l"/>
              </a:tabLst>
              <a:defRPr sz="1200">
                <a:solidFill>
                  <a:srgbClr val="000000"/>
                </a:solidFill>
                <a:latin typeface="Times New Roman" pitchFamily="18" charset="0"/>
              </a:defRPr>
            </a:lvl5pPr>
            <a:lvl6pPr marL="2514600" indent="-228600" defTabSz="457200" eaLnBrk="0" fontAlgn="base" hangingPunct="0">
              <a:spcBef>
                <a:spcPct val="30000"/>
              </a:spcBef>
              <a:spcAft>
                <a:spcPct val="0"/>
              </a:spcAft>
              <a:buClr>
                <a:srgbClr val="000000"/>
              </a:buClr>
              <a:buSzPct val="100000"/>
              <a:buFont typeface="Times New Roman" pitchFamily="18" charset="0"/>
              <a:tabLst>
                <a:tab pos="457200" algn="l"/>
                <a:tab pos="914400" algn="l"/>
                <a:tab pos="1371600" algn="l"/>
                <a:tab pos="1828800" algn="l"/>
                <a:tab pos="2286000" algn="l"/>
                <a:tab pos="2743200" algn="l"/>
              </a:tabLst>
              <a:defRPr sz="1200">
                <a:solidFill>
                  <a:srgbClr val="000000"/>
                </a:solidFill>
                <a:latin typeface="Times New Roman" pitchFamily="18" charset="0"/>
              </a:defRPr>
            </a:lvl6pPr>
            <a:lvl7pPr marL="2971800" indent="-228600" defTabSz="457200" eaLnBrk="0" fontAlgn="base" hangingPunct="0">
              <a:spcBef>
                <a:spcPct val="30000"/>
              </a:spcBef>
              <a:spcAft>
                <a:spcPct val="0"/>
              </a:spcAft>
              <a:buClr>
                <a:srgbClr val="000000"/>
              </a:buClr>
              <a:buSzPct val="100000"/>
              <a:buFont typeface="Times New Roman" pitchFamily="18" charset="0"/>
              <a:tabLst>
                <a:tab pos="457200" algn="l"/>
                <a:tab pos="914400" algn="l"/>
                <a:tab pos="1371600" algn="l"/>
                <a:tab pos="1828800" algn="l"/>
                <a:tab pos="2286000" algn="l"/>
                <a:tab pos="2743200" algn="l"/>
              </a:tabLst>
              <a:defRPr sz="1200">
                <a:solidFill>
                  <a:srgbClr val="000000"/>
                </a:solidFill>
                <a:latin typeface="Times New Roman" pitchFamily="18" charset="0"/>
              </a:defRPr>
            </a:lvl7pPr>
            <a:lvl8pPr marL="3429000" indent="-228600" defTabSz="457200" eaLnBrk="0" fontAlgn="base" hangingPunct="0">
              <a:spcBef>
                <a:spcPct val="30000"/>
              </a:spcBef>
              <a:spcAft>
                <a:spcPct val="0"/>
              </a:spcAft>
              <a:buClr>
                <a:srgbClr val="000000"/>
              </a:buClr>
              <a:buSzPct val="100000"/>
              <a:buFont typeface="Times New Roman" pitchFamily="18" charset="0"/>
              <a:tabLst>
                <a:tab pos="457200" algn="l"/>
                <a:tab pos="914400" algn="l"/>
                <a:tab pos="1371600" algn="l"/>
                <a:tab pos="1828800" algn="l"/>
                <a:tab pos="2286000" algn="l"/>
                <a:tab pos="2743200" algn="l"/>
              </a:tabLst>
              <a:defRPr sz="1200">
                <a:solidFill>
                  <a:srgbClr val="000000"/>
                </a:solidFill>
                <a:latin typeface="Times New Roman" pitchFamily="18" charset="0"/>
              </a:defRPr>
            </a:lvl8pPr>
            <a:lvl9pPr marL="3886200" indent="-228600" defTabSz="457200" eaLnBrk="0" fontAlgn="base" hangingPunct="0">
              <a:spcBef>
                <a:spcPct val="30000"/>
              </a:spcBef>
              <a:spcAft>
                <a:spcPct val="0"/>
              </a:spcAft>
              <a:buClr>
                <a:srgbClr val="000000"/>
              </a:buClr>
              <a:buSzPct val="100000"/>
              <a:buFont typeface="Times New Roman" pitchFamily="18" charset="0"/>
              <a:tabLst>
                <a:tab pos="457200" algn="l"/>
                <a:tab pos="914400" algn="l"/>
                <a:tab pos="1371600" algn="l"/>
                <a:tab pos="1828800" algn="l"/>
                <a:tab pos="2286000" algn="l"/>
                <a:tab pos="2743200" algn="l"/>
              </a:tabLst>
              <a:defRPr sz="1200">
                <a:solidFill>
                  <a:srgbClr val="000000"/>
                </a:solidFill>
                <a:latin typeface="Times New Roman" pitchFamily="18" charset="0"/>
              </a:defRPr>
            </a:lvl9pPr>
          </a:lstStyle>
          <a:p>
            <a:pPr algn="r" eaLnBrk="1">
              <a:spcBef>
                <a:spcPct val="0"/>
              </a:spcBef>
            </a:pPr>
            <a:fld id="{A682F1FB-6970-407C-BC9A-67F849A51784}" type="slidenum">
              <a:rPr lang="es-AR" altLang="es-AR">
                <a:cs typeface="Arial" pitchFamily="34" charset="0"/>
              </a:rPr>
              <a:pPr algn="r" eaLnBrk="1">
                <a:spcBef>
                  <a:spcPct val="0"/>
                </a:spcBef>
              </a:pPr>
              <a:t>61</a:t>
            </a:fld>
            <a:endParaRPr lang="es-AR" altLang="es-AR">
              <a:cs typeface="Arial" pitchFamily="34" charset="0"/>
            </a:endParaRPr>
          </a:p>
        </p:txBody>
      </p:sp>
      <p:sp>
        <p:nvSpPr>
          <p:cNvPr id="123908" name="Rectangle 2"/>
          <p:cNvSpPr>
            <a:spLocks noGrp="1" noRot="1" noChangeAspect="1" noChangeArrowheads="1" noTextEdit="1"/>
          </p:cNvSpPr>
          <p:nvPr>
            <p:ph type="sldImg"/>
          </p:nvPr>
        </p:nvSpPr>
        <p:spPr>
          <a:xfrm>
            <a:off x="1143000" y="685800"/>
            <a:ext cx="4572000" cy="34290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23909" name="Text Box 3"/>
          <p:cNvSpPr>
            <a:spLocks noGrp="1" noChangeArrowheads="1"/>
          </p:cNvSpPr>
          <p:nvPr>
            <p:ph type="body" idx="1"/>
          </p:nvPr>
        </p:nvSpPr>
        <p:spPr>
          <a:xfrm>
            <a:off x="685800" y="4343400"/>
            <a:ext cx="5486400" cy="4114800"/>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215873" indent="-214287">
              <a:spcBef>
                <a:spcPct val="0"/>
              </a:spcBef>
              <a:tabLst>
                <a:tab pos="457144" algn="l"/>
                <a:tab pos="914287" algn="l"/>
                <a:tab pos="1371431" algn="l"/>
                <a:tab pos="1828574" algn="l"/>
                <a:tab pos="2285717" algn="l"/>
                <a:tab pos="2742861" algn="l"/>
                <a:tab pos="3200004" algn="l"/>
                <a:tab pos="3657148" algn="l"/>
                <a:tab pos="4114291" algn="l"/>
                <a:tab pos="4571435" algn="l"/>
                <a:tab pos="5028578" algn="l"/>
                <a:tab pos="5485721" algn="l"/>
              </a:tabLst>
            </a:pPr>
            <a:r>
              <a:rPr lang="es-AR" altLang="es-AR" sz="2000">
                <a:latin typeface="Arial" pitchFamily="34" charset="0"/>
                <a:ea typeface="Droid Sans Fallback"/>
                <a:cs typeface="Droid Sans Fallback"/>
              </a:rPr>
              <a:t>Entonces nuestra hipotesis central es que si conocemos cuales proteínas estan reguladas por ERON o son relevantes para la supervivencia dentro del macrófago, podemos diseñalr drogas para inhibir estas proteínas sinérgicamente con el sistema inmune del huesped.</a:t>
            </a:r>
          </a:p>
        </p:txBody>
      </p:sp>
    </p:spTree>
    <p:extLst>
      <p:ext uri="{BB962C8B-B14F-4D97-AF65-F5344CB8AC3E}">
        <p14:creationId xmlns:p14="http://schemas.microsoft.com/office/powerpoint/2010/main" val="183197232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5954" name="Rectangle 6"/>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eaLnBrk="0" hangingPunct="0">
              <a:spcBef>
                <a:spcPct val="30000"/>
              </a:spcBef>
              <a:buClr>
                <a:srgbClr val="000000"/>
              </a:buClr>
              <a:buSzPct val="100000"/>
              <a:buFont typeface="Times New Roman" pitchFamily="18" charset="0"/>
              <a:tabLst>
                <a:tab pos="457144" algn="l"/>
                <a:tab pos="914287" algn="l"/>
                <a:tab pos="1371431" algn="l"/>
                <a:tab pos="1828574" algn="l"/>
                <a:tab pos="2285717" algn="l"/>
                <a:tab pos="2742861" algn="l"/>
                <a:tab pos="3200004" algn="l"/>
              </a:tabLst>
              <a:defRPr sz="1200">
                <a:solidFill>
                  <a:srgbClr val="000000"/>
                </a:solidFill>
                <a:latin typeface="Times New Roman" pitchFamily="18" charset="0"/>
              </a:defRPr>
            </a:lvl1pPr>
            <a:lvl2pPr eaLnBrk="0" hangingPunct="0">
              <a:spcBef>
                <a:spcPct val="30000"/>
              </a:spcBef>
              <a:buClr>
                <a:srgbClr val="000000"/>
              </a:buClr>
              <a:buSzPct val="100000"/>
              <a:buFont typeface="Times New Roman" pitchFamily="18" charset="0"/>
              <a:tabLst>
                <a:tab pos="457144" algn="l"/>
                <a:tab pos="914287" algn="l"/>
                <a:tab pos="1371431" algn="l"/>
                <a:tab pos="1828574" algn="l"/>
                <a:tab pos="2285717" algn="l"/>
                <a:tab pos="2742861" algn="l"/>
                <a:tab pos="3200004" algn="l"/>
              </a:tabLst>
              <a:defRPr sz="1200">
                <a:solidFill>
                  <a:srgbClr val="000000"/>
                </a:solidFill>
                <a:latin typeface="Times New Roman" pitchFamily="18" charset="0"/>
              </a:defRPr>
            </a:lvl2pPr>
            <a:lvl3pPr eaLnBrk="0" hangingPunct="0">
              <a:spcBef>
                <a:spcPct val="30000"/>
              </a:spcBef>
              <a:buClr>
                <a:srgbClr val="000000"/>
              </a:buClr>
              <a:buSzPct val="100000"/>
              <a:buFont typeface="Times New Roman" pitchFamily="18" charset="0"/>
              <a:tabLst>
                <a:tab pos="457144" algn="l"/>
                <a:tab pos="914287" algn="l"/>
                <a:tab pos="1371431" algn="l"/>
                <a:tab pos="1828574" algn="l"/>
                <a:tab pos="2285717" algn="l"/>
                <a:tab pos="2742861" algn="l"/>
                <a:tab pos="3200004" algn="l"/>
              </a:tabLst>
              <a:defRPr sz="1200">
                <a:solidFill>
                  <a:srgbClr val="000000"/>
                </a:solidFill>
                <a:latin typeface="Times New Roman" pitchFamily="18" charset="0"/>
              </a:defRPr>
            </a:lvl3pPr>
            <a:lvl4pPr eaLnBrk="0" hangingPunct="0">
              <a:spcBef>
                <a:spcPct val="30000"/>
              </a:spcBef>
              <a:buClr>
                <a:srgbClr val="000000"/>
              </a:buClr>
              <a:buSzPct val="100000"/>
              <a:buFont typeface="Times New Roman" pitchFamily="18" charset="0"/>
              <a:tabLst>
                <a:tab pos="457144" algn="l"/>
                <a:tab pos="914287" algn="l"/>
                <a:tab pos="1371431" algn="l"/>
                <a:tab pos="1828574" algn="l"/>
                <a:tab pos="2285717" algn="l"/>
                <a:tab pos="2742861" algn="l"/>
                <a:tab pos="3200004" algn="l"/>
              </a:tabLst>
              <a:defRPr sz="1200">
                <a:solidFill>
                  <a:srgbClr val="000000"/>
                </a:solidFill>
                <a:latin typeface="Times New Roman" pitchFamily="18" charset="0"/>
              </a:defRPr>
            </a:lvl4pPr>
            <a:lvl5pPr eaLnBrk="0" hangingPunct="0">
              <a:spcBef>
                <a:spcPct val="30000"/>
              </a:spcBef>
              <a:buClr>
                <a:srgbClr val="000000"/>
              </a:buClr>
              <a:buSzPct val="100000"/>
              <a:buFont typeface="Times New Roman" pitchFamily="18" charset="0"/>
              <a:tabLst>
                <a:tab pos="457144" algn="l"/>
                <a:tab pos="914287" algn="l"/>
                <a:tab pos="1371431" algn="l"/>
                <a:tab pos="1828574" algn="l"/>
                <a:tab pos="2285717" algn="l"/>
                <a:tab pos="2742861" algn="l"/>
                <a:tab pos="3200004" algn="l"/>
              </a:tabLst>
              <a:defRPr sz="1200">
                <a:solidFill>
                  <a:srgbClr val="000000"/>
                </a:solidFill>
                <a:latin typeface="Times New Roman" pitchFamily="18" charset="0"/>
              </a:defRPr>
            </a:lvl5pPr>
            <a:lvl6pPr marL="2514289" indent="-228571" defTabSz="457144" eaLnBrk="0" fontAlgn="base" hangingPunct="0">
              <a:spcBef>
                <a:spcPct val="30000"/>
              </a:spcBef>
              <a:spcAft>
                <a:spcPct val="0"/>
              </a:spcAft>
              <a:buClr>
                <a:srgbClr val="000000"/>
              </a:buClr>
              <a:buSzPct val="100000"/>
              <a:buFont typeface="Times New Roman" pitchFamily="18" charset="0"/>
              <a:tabLst>
                <a:tab pos="457144" algn="l"/>
                <a:tab pos="914287" algn="l"/>
                <a:tab pos="1371431" algn="l"/>
                <a:tab pos="1828574" algn="l"/>
                <a:tab pos="2285717" algn="l"/>
                <a:tab pos="2742861" algn="l"/>
                <a:tab pos="3200004" algn="l"/>
              </a:tabLst>
              <a:defRPr sz="1200">
                <a:solidFill>
                  <a:srgbClr val="000000"/>
                </a:solidFill>
                <a:latin typeface="Times New Roman" pitchFamily="18" charset="0"/>
              </a:defRPr>
            </a:lvl6pPr>
            <a:lvl7pPr marL="2971433" indent="-228571" defTabSz="457144" eaLnBrk="0" fontAlgn="base" hangingPunct="0">
              <a:spcBef>
                <a:spcPct val="30000"/>
              </a:spcBef>
              <a:spcAft>
                <a:spcPct val="0"/>
              </a:spcAft>
              <a:buClr>
                <a:srgbClr val="000000"/>
              </a:buClr>
              <a:buSzPct val="100000"/>
              <a:buFont typeface="Times New Roman" pitchFamily="18" charset="0"/>
              <a:tabLst>
                <a:tab pos="457144" algn="l"/>
                <a:tab pos="914287" algn="l"/>
                <a:tab pos="1371431" algn="l"/>
                <a:tab pos="1828574" algn="l"/>
                <a:tab pos="2285717" algn="l"/>
                <a:tab pos="2742861" algn="l"/>
                <a:tab pos="3200004" algn="l"/>
              </a:tabLst>
              <a:defRPr sz="1200">
                <a:solidFill>
                  <a:srgbClr val="000000"/>
                </a:solidFill>
                <a:latin typeface="Times New Roman" pitchFamily="18" charset="0"/>
              </a:defRPr>
            </a:lvl7pPr>
            <a:lvl8pPr marL="3428576" indent="-228571" defTabSz="457144" eaLnBrk="0" fontAlgn="base" hangingPunct="0">
              <a:spcBef>
                <a:spcPct val="30000"/>
              </a:spcBef>
              <a:spcAft>
                <a:spcPct val="0"/>
              </a:spcAft>
              <a:buClr>
                <a:srgbClr val="000000"/>
              </a:buClr>
              <a:buSzPct val="100000"/>
              <a:buFont typeface="Times New Roman" pitchFamily="18" charset="0"/>
              <a:tabLst>
                <a:tab pos="457144" algn="l"/>
                <a:tab pos="914287" algn="l"/>
                <a:tab pos="1371431" algn="l"/>
                <a:tab pos="1828574" algn="l"/>
                <a:tab pos="2285717" algn="l"/>
                <a:tab pos="2742861" algn="l"/>
                <a:tab pos="3200004" algn="l"/>
              </a:tabLst>
              <a:defRPr sz="1200">
                <a:solidFill>
                  <a:srgbClr val="000000"/>
                </a:solidFill>
                <a:latin typeface="Times New Roman" pitchFamily="18" charset="0"/>
              </a:defRPr>
            </a:lvl8pPr>
            <a:lvl9pPr marL="3885719" indent="-228571" defTabSz="457144" eaLnBrk="0" fontAlgn="base" hangingPunct="0">
              <a:spcBef>
                <a:spcPct val="30000"/>
              </a:spcBef>
              <a:spcAft>
                <a:spcPct val="0"/>
              </a:spcAft>
              <a:buClr>
                <a:srgbClr val="000000"/>
              </a:buClr>
              <a:buSzPct val="100000"/>
              <a:buFont typeface="Times New Roman" pitchFamily="18" charset="0"/>
              <a:tabLst>
                <a:tab pos="457144" algn="l"/>
                <a:tab pos="914287" algn="l"/>
                <a:tab pos="1371431" algn="l"/>
                <a:tab pos="1828574" algn="l"/>
                <a:tab pos="2285717" algn="l"/>
                <a:tab pos="2742861" algn="l"/>
                <a:tab pos="3200004" algn="l"/>
              </a:tabLst>
              <a:defRPr sz="1200">
                <a:solidFill>
                  <a:srgbClr val="000000"/>
                </a:solidFill>
                <a:latin typeface="Times New Roman" pitchFamily="18" charset="0"/>
              </a:defRPr>
            </a:lvl9pPr>
          </a:lstStyle>
          <a:p>
            <a:pPr eaLnBrk="1">
              <a:spcBef>
                <a:spcPct val="0"/>
              </a:spcBef>
            </a:pPr>
            <a:fld id="{B5622D00-7653-4014-9614-EF9A454B4A12}" type="slidenum">
              <a:rPr lang="es-AR" altLang="es-AR" sz="1400">
                <a:ea typeface="MS PGothic" pitchFamily="34" charset="-128"/>
                <a:cs typeface="DejaVu Sans"/>
              </a:rPr>
              <a:pPr eaLnBrk="1">
                <a:spcBef>
                  <a:spcPct val="0"/>
                </a:spcBef>
              </a:pPr>
              <a:t>62</a:t>
            </a:fld>
            <a:endParaRPr lang="es-AR" altLang="es-AR" sz="1400">
              <a:ea typeface="MS PGothic" pitchFamily="34" charset="-128"/>
              <a:cs typeface="DejaVu Sans"/>
            </a:endParaRPr>
          </a:p>
        </p:txBody>
      </p:sp>
      <p:sp>
        <p:nvSpPr>
          <p:cNvPr id="125955" name="Rectangle 1"/>
          <p:cNvSpPr>
            <a:spLocks noGrp="1" noRot="1" noChangeAspect="1" noChangeArrowheads="1" noTextEdit="1"/>
          </p:cNvSpPr>
          <p:nvPr>
            <p:ph type="sldImg"/>
          </p:nvPr>
        </p:nvSpPr>
        <p:spPr>
          <a:xfrm>
            <a:off x="1143000" y="695325"/>
            <a:ext cx="4572000" cy="34290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25956" name="Text Box 2"/>
          <p:cNvSpPr>
            <a:spLocks noGrp="1" noChangeArrowheads="1"/>
          </p:cNvSpPr>
          <p:nvPr>
            <p:ph type="body" idx="1"/>
          </p:nvPr>
        </p:nvSpPr>
        <p:spPr>
          <a:xfrm>
            <a:off x="685800" y="4343400"/>
            <a:ext cx="5486400" cy="4351338"/>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tIns="13606"/>
          <a:lstStyle/>
          <a:p>
            <a:pPr marL="215873" indent="-214287">
              <a:lnSpc>
                <a:spcPct val="94000"/>
              </a:lnSpc>
              <a:spcBef>
                <a:spcPct val="0"/>
              </a:spcBef>
              <a:tabLst>
                <a:tab pos="457144" algn="l"/>
                <a:tab pos="914287" algn="l"/>
                <a:tab pos="1371431" algn="l"/>
                <a:tab pos="1828574" algn="l"/>
                <a:tab pos="2285717" algn="l"/>
                <a:tab pos="2742861" algn="l"/>
                <a:tab pos="3200004" algn="l"/>
                <a:tab pos="3657148" algn="l"/>
                <a:tab pos="4114291" algn="l"/>
                <a:tab pos="4571435" algn="l"/>
                <a:tab pos="5028578" algn="l"/>
                <a:tab pos="5485721" algn="l"/>
              </a:tabLst>
            </a:pPr>
            <a:r>
              <a:rPr lang="es-AR" altLang="es-AR" sz="1800" dirty="0">
                <a:latin typeface="Arial" pitchFamily="34" charset="0"/>
                <a:ea typeface="Droid Sans Fallback"/>
                <a:cs typeface="Droid Sans Fallback"/>
              </a:rPr>
              <a:t>Si bien la </a:t>
            </a:r>
            <a:r>
              <a:rPr lang="es-AR" altLang="es-AR" sz="1800" dirty="0" err="1">
                <a:latin typeface="Arial" pitchFamily="34" charset="0"/>
                <a:ea typeface="Droid Sans Fallback"/>
                <a:cs typeface="Droid Sans Fallback"/>
              </a:rPr>
              <a:t>drogabilidad</a:t>
            </a:r>
            <a:r>
              <a:rPr lang="es-AR" altLang="es-AR" sz="1800" dirty="0">
                <a:latin typeface="Arial" pitchFamily="34" charset="0"/>
                <a:ea typeface="Droid Sans Fallback"/>
                <a:cs typeface="Droid Sans Fallback"/>
              </a:rPr>
              <a:t> estructural, es decir la capacidad de unir un compuesto tipo droga es una característica </a:t>
            </a:r>
            <a:r>
              <a:rPr lang="es-AR" altLang="es-AR" sz="1800" dirty="0" err="1">
                <a:latin typeface="Arial" pitchFamily="34" charset="0"/>
                <a:ea typeface="Droid Sans Fallback"/>
                <a:cs typeface="Droid Sans Fallback"/>
              </a:rPr>
              <a:t>desable</a:t>
            </a:r>
            <a:r>
              <a:rPr lang="es-AR" altLang="es-AR" sz="1800" dirty="0">
                <a:latin typeface="Arial" pitchFamily="34" charset="0"/>
                <a:ea typeface="Droid Sans Fallback"/>
                <a:cs typeface="Droid Sans Fallback"/>
              </a:rPr>
              <a:t> no es la única que define a un buen blanco. Conocer los </a:t>
            </a:r>
            <a:r>
              <a:rPr lang="es-AR" altLang="es-AR" sz="1800" dirty="0" err="1">
                <a:latin typeface="Arial" pitchFamily="34" charset="0"/>
                <a:ea typeface="Droid Sans Fallback"/>
                <a:cs typeface="Droid Sans Fallback"/>
              </a:rPr>
              <a:t>aminoacidos</a:t>
            </a:r>
            <a:r>
              <a:rPr lang="es-AR" altLang="es-AR" sz="1800" dirty="0">
                <a:latin typeface="Arial" pitchFamily="34" charset="0"/>
                <a:ea typeface="Droid Sans Fallback"/>
                <a:cs typeface="Droid Sans Fallback"/>
              </a:rPr>
              <a:t> relevantes involucrados directamente en la función de la proteína resulta de gran utilidad para definir si es un buen </a:t>
            </a:r>
            <a:r>
              <a:rPr lang="es-AR" altLang="es-AR" sz="1800" dirty="0" err="1">
                <a:latin typeface="Arial" pitchFamily="34" charset="0"/>
                <a:ea typeface="Droid Sans Fallback"/>
                <a:cs typeface="Droid Sans Fallback"/>
              </a:rPr>
              <a:t>blaco</a:t>
            </a:r>
            <a:r>
              <a:rPr lang="es-AR" altLang="es-AR" sz="1800" dirty="0">
                <a:latin typeface="Arial" pitchFamily="34" charset="0"/>
                <a:ea typeface="Droid Sans Fallback"/>
                <a:cs typeface="Droid Sans Fallback"/>
              </a:rPr>
              <a:t>. Para ello integramos información proveniente de CSA y </a:t>
            </a:r>
            <a:r>
              <a:rPr lang="es-AR" altLang="es-AR" sz="1800" dirty="0" err="1">
                <a:latin typeface="Arial" pitchFamily="34" charset="0"/>
                <a:ea typeface="Droid Sans Fallback"/>
                <a:cs typeface="Droid Sans Fallback"/>
              </a:rPr>
              <a:t>UniProt</a:t>
            </a:r>
            <a:r>
              <a:rPr lang="es-AR" altLang="es-AR" sz="1800" dirty="0">
                <a:latin typeface="Arial" pitchFamily="34" charset="0"/>
                <a:ea typeface="Droid Sans Fallback"/>
                <a:cs typeface="Droid Sans Fallback"/>
              </a:rPr>
              <a:t> para determinar la relevancia de los bolsillos </a:t>
            </a:r>
            <a:r>
              <a:rPr lang="es-AR" altLang="es-AR" sz="1800" dirty="0" err="1">
                <a:latin typeface="Arial" pitchFamily="34" charset="0"/>
                <a:ea typeface="Droid Sans Fallback"/>
                <a:cs typeface="Droid Sans Fallback"/>
              </a:rPr>
              <a:t>drogables</a:t>
            </a:r>
            <a:r>
              <a:rPr lang="es-AR" altLang="es-AR" sz="1800" dirty="0">
                <a:latin typeface="Arial" pitchFamily="34" charset="0"/>
                <a:ea typeface="Droid Sans Fallback"/>
                <a:cs typeface="Droid Sans Fallback"/>
              </a:rPr>
              <a:t> que encontramos utilizando </a:t>
            </a:r>
            <a:r>
              <a:rPr lang="es-AR" altLang="es-AR" sz="1800" dirty="0" err="1">
                <a:latin typeface="Arial" pitchFamily="34" charset="0"/>
                <a:ea typeface="Droid Sans Fallback"/>
                <a:cs typeface="Droid Sans Fallback"/>
              </a:rPr>
              <a:t>fpocket</a:t>
            </a:r>
            <a:r>
              <a:rPr lang="es-AR" altLang="es-AR" sz="1800" dirty="0">
                <a:latin typeface="Arial" pitchFamily="34" charset="0"/>
                <a:ea typeface="Droid Sans Fallback"/>
                <a:cs typeface="Droid Sans Fallback"/>
              </a:rPr>
              <a:t>.</a:t>
            </a:r>
          </a:p>
          <a:p>
            <a:pPr marL="215873" indent="-214287">
              <a:lnSpc>
                <a:spcPct val="94000"/>
              </a:lnSpc>
              <a:spcBef>
                <a:spcPct val="0"/>
              </a:spcBef>
              <a:tabLst>
                <a:tab pos="457144" algn="l"/>
                <a:tab pos="914287" algn="l"/>
                <a:tab pos="1371431" algn="l"/>
                <a:tab pos="1828574" algn="l"/>
                <a:tab pos="2285717" algn="l"/>
                <a:tab pos="2742861" algn="l"/>
                <a:tab pos="3200004" algn="l"/>
                <a:tab pos="3657148" algn="l"/>
                <a:tab pos="4114291" algn="l"/>
                <a:tab pos="4571435" algn="l"/>
                <a:tab pos="5028578" algn="l"/>
                <a:tab pos="5485721" algn="l"/>
              </a:tabLst>
            </a:pPr>
            <a:r>
              <a:rPr lang="es-AR" altLang="es-AR" sz="1800" dirty="0">
                <a:latin typeface="Arial" pitchFamily="34" charset="0"/>
                <a:ea typeface="Droid Sans Fallback"/>
                <a:cs typeface="Droid Sans Fallback"/>
              </a:rPr>
              <a:t>Por otro lado, dado nuestro interés en encontrar blancos específicos para la fase de latencia. Necesitamos de un criterio que nos indique la sensibilidad a ERON. Utilizamos la presencia de centros </a:t>
            </a:r>
            <a:r>
              <a:rPr lang="es-AR" altLang="es-AR" sz="1800" dirty="0" err="1">
                <a:latin typeface="Arial" pitchFamily="34" charset="0"/>
                <a:ea typeface="Droid Sans Fallback"/>
                <a:cs typeface="Droid Sans Fallback"/>
              </a:rPr>
              <a:t>metalicos</a:t>
            </a:r>
            <a:r>
              <a:rPr lang="es-AR" altLang="es-AR" sz="1800" dirty="0">
                <a:latin typeface="Arial" pitchFamily="34" charset="0"/>
                <a:ea typeface="Droid Sans Fallback"/>
                <a:cs typeface="Droid Sans Fallback"/>
              </a:rPr>
              <a:t> de Fe, Cu y Zn junto con la presencia de residuos cisteína y tirosina accesibles a solvente </a:t>
            </a:r>
          </a:p>
        </p:txBody>
      </p:sp>
    </p:spTree>
    <p:extLst>
      <p:ext uri="{BB962C8B-B14F-4D97-AF65-F5344CB8AC3E}">
        <p14:creationId xmlns:p14="http://schemas.microsoft.com/office/powerpoint/2010/main" val="78123733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6978" name="Rectangle 6"/>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eaLnBrk="0" hangingPunct="0">
              <a:spcBef>
                <a:spcPct val="30000"/>
              </a:spcBef>
              <a:buClr>
                <a:srgbClr val="000000"/>
              </a:buClr>
              <a:buSzPct val="100000"/>
              <a:buFont typeface="Times New Roman" pitchFamily="18" charset="0"/>
              <a:tabLst>
                <a:tab pos="457144" algn="l"/>
                <a:tab pos="914287" algn="l"/>
                <a:tab pos="1371431" algn="l"/>
                <a:tab pos="1828574" algn="l"/>
                <a:tab pos="2285717" algn="l"/>
                <a:tab pos="2742861" algn="l"/>
                <a:tab pos="3200004" algn="l"/>
              </a:tabLst>
              <a:defRPr sz="1200">
                <a:solidFill>
                  <a:srgbClr val="000000"/>
                </a:solidFill>
                <a:latin typeface="Times New Roman" pitchFamily="18" charset="0"/>
              </a:defRPr>
            </a:lvl1pPr>
            <a:lvl2pPr eaLnBrk="0" hangingPunct="0">
              <a:spcBef>
                <a:spcPct val="30000"/>
              </a:spcBef>
              <a:buClr>
                <a:srgbClr val="000000"/>
              </a:buClr>
              <a:buSzPct val="100000"/>
              <a:buFont typeface="Times New Roman" pitchFamily="18" charset="0"/>
              <a:tabLst>
                <a:tab pos="457144" algn="l"/>
                <a:tab pos="914287" algn="l"/>
                <a:tab pos="1371431" algn="l"/>
                <a:tab pos="1828574" algn="l"/>
                <a:tab pos="2285717" algn="l"/>
                <a:tab pos="2742861" algn="l"/>
                <a:tab pos="3200004" algn="l"/>
              </a:tabLst>
              <a:defRPr sz="1200">
                <a:solidFill>
                  <a:srgbClr val="000000"/>
                </a:solidFill>
                <a:latin typeface="Times New Roman" pitchFamily="18" charset="0"/>
              </a:defRPr>
            </a:lvl2pPr>
            <a:lvl3pPr eaLnBrk="0" hangingPunct="0">
              <a:spcBef>
                <a:spcPct val="30000"/>
              </a:spcBef>
              <a:buClr>
                <a:srgbClr val="000000"/>
              </a:buClr>
              <a:buSzPct val="100000"/>
              <a:buFont typeface="Times New Roman" pitchFamily="18" charset="0"/>
              <a:tabLst>
                <a:tab pos="457144" algn="l"/>
                <a:tab pos="914287" algn="l"/>
                <a:tab pos="1371431" algn="l"/>
                <a:tab pos="1828574" algn="l"/>
                <a:tab pos="2285717" algn="l"/>
                <a:tab pos="2742861" algn="l"/>
                <a:tab pos="3200004" algn="l"/>
              </a:tabLst>
              <a:defRPr sz="1200">
                <a:solidFill>
                  <a:srgbClr val="000000"/>
                </a:solidFill>
                <a:latin typeface="Times New Roman" pitchFamily="18" charset="0"/>
              </a:defRPr>
            </a:lvl3pPr>
            <a:lvl4pPr eaLnBrk="0" hangingPunct="0">
              <a:spcBef>
                <a:spcPct val="30000"/>
              </a:spcBef>
              <a:buClr>
                <a:srgbClr val="000000"/>
              </a:buClr>
              <a:buSzPct val="100000"/>
              <a:buFont typeface="Times New Roman" pitchFamily="18" charset="0"/>
              <a:tabLst>
                <a:tab pos="457144" algn="l"/>
                <a:tab pos="914287" algn="l"/>
                <a:tab pos="1371431" algn="l"/>
                <a:tab pos="1828574" algn="l"/>
                <a:tab pos="2285717" algn="l"/>
                <a:tab pos="2742861" algn="l"/>
                <a:tab pos="3200004" algn="l"/>
              </a:tabLst>
              <a:defRPr sz="1200">
                <a:solidFill>
                  <a:srgbClr val="000000"/>
                </a:solidFill>
                <a:latin typeface="Times New Roman" pitchFamily="18" charset="0"/>
              </a:defRPr>
            </a:lvl4pPr>
            <a:lvl5pPr eaLnBrk="0" hangingPunct="0">
              <a:spcBef>
                <a:spcPct val="30000"/>
              </a:spcBef>
              <a:buClr>
                <a:srgbClr val="000000"/>
              </a:buClr>
              <a:buSzPct val="100000"/>
              <a:buFont typeface="Times New Roman" pitchFamily="18" charset="0"/>
              <a:tabLst>
                <a:tab pos="457144" algn="l"/>
                <a:tab pos="914287" algn="l"/>
                <a:tab pos="1371431" algn="l"/>
                <a:tab pos="1828574" algn="l"/>
                <a:tab pos="2285717" algn="l"/>
                <a:tab pos="2742861" algn="l"/>
                <a:tab pos="3200004" algn="l"/>
              </a:tabLst>
              <a:defRPr sz="1200">
                <a:solidFill>
                  <a:srgbClr val="000000"/>
                </a:solidFill>
                <a:latin typeface="Times New Roman" pitchFamily="18" charset="0"/>
              </a:defRPr>
            </a:lvl5pPr>
            <a:lvl6pPr marL="2514289" indent="-228571" defTabSz="457144" eaLnBrk="0" fontAlgn="base" hangingPunct="0">
              <a:spcBef>
                <a:spcPct val="30000"/>
              </a:spcBef>
              <a:spcAft>
                <a:spcPct val="0"/>
              </a:spcAft>
              <a:buClr>
                <a:srgbClr val="000000"/>
              </a:buClr>
              <a:buSzPct val="100000"/>
              <a:buFont typeface="Times New Roman" pitchFamily="18" charset="0"/>
              <a:tabLst>
                <a:tab pos="457144" algn="l"/>
                <a:tab pos="914287" algn="l"/>
                <a:tab pos="1371431" algn="l"/>
                <a:tab pos="1828574" algn="l"/>
                <a:tab pos="2285717" algn="l"/>
                <a:tab pos="2742861" algn="l"/>
                <a:tab pos="3200004" algn="l"/>
              </a:tabLst>
              <a:defRPr sz="1200">
                <a:solidFill>
                  <a:srgbClr val="000000"/>
                </a:solidFill>
                <a:latin typeface="Times New Roman" pitchFamily="18" charset="0"/>
              </a:defRPr>
            </a:lvl6pPr>
            <a:lvl7pPr marL="2971433" indent="-228571" defTabSz="457144" eaLnBrk="0" fontAlgn="base" hangingPunct="0">
              <a:spcBef>
                <a:spcPct val="30000"/>
              </a:spcBef>
              <a:spcAft>
                <a:spcPct val="0"/>
              </a:spcAft>
              <a:buClr>
                <a:srgbClr val="000000"/>
              </a:buClr>
              <a:buSzPct val="100000"/>
              <a:buFont typeface="Times New Roman" pitchFamily="18" charset="0"/>
              <a:tabLst>
                <a:tab pos="457144" algn="l"/>
                <a:tab pos="914287" algn="l"/>
                <a:tab pos="1371431" algn="l"/>
                <a:tab pos="1828574" algn="l"/>
                <a:tab pos="2285717" algn="l"/>
                <a:tab pos="2742861" algn="l"/>
                <a:tab pos="3200004" algn="l"/>
              </a:tabLst>
              <a:defRPr sz="1200">
                <a:solidFill>
                  <a:srgbClr val="000000"/>
                </a:solidFill>
                <a:latin typeface="Times New Roman" pitchFamily="18" charset="0"/>
              </a:defRPr>
            </a:lvl7pPr>
            <a:lvl8pPr marL="3428576" indent="-228571" defTabSz="457144" eaLnBrk="0" fontAlgn="base" hangingPunct="0">
              <a:spcBef>
                <a:spcPct val="30000"/>
              </a:spcBef>
              <a:spcAft>
                <a:spcPct val="0"/>
              </a:spcAft>
              <a:buClr>
                <a:srgbClr val="000000"/>
              </a:buClr>
              <a:buSzPct val="100000"/>
              <a:buFont typeface="Times New Roman" pitchFamily="18" charset="0"/>
              <a:tabLst>
                <a:tab pos="457144" algn="l"/>
                <a:tab pos="914287" algn="l"/>
                <a:tab pos="1371431" algn="l"/>
                <a:tab pos="1828574" algn="l"/>
                <a:tab pos="2285717" algn="l"/>
                <a:tab pos="2742861" algn="l"/>
                <a:tab pos="3200004" algn="l"/>
              </a:tabLst>
              <a:defRPr sz="1200">
                <a:solidFill>
                  <a:srgbClr val="000000"/>
                </a:solidFill>
                <a:latin typeface="Times New Roman" pitchFamily="18" charset="0"/>
              </a:defRPr>
            </a:lvl8pPr>
            <a:lvl9pPr marL="3885719" indent="-228571" defTabSz="457144" eaLnBrk="0" fontAlgn="base" hangingPunct="0">
              <a:spcBef>
                <a:spcPct val="30000"/>
              </a:spcBef>
              <a:spcAft>
                <a:spcPct val="0"/>
              </a:spcAft>
              <a:buClr>
                <a:srgbClr val="000000"/>
              </a:buClr>
              <a:buSzPct val="100000"/>
              <a:buFont typeface="Times New Roman" pitchFamily="18" charset="0"/>
              <a:tabLst>
                <a:tab pos="457144" algn="l"/>
                <a:tab pos="914287" algn="l"/>
                <a:tab pos="1371431" algn="l"/>
                <a:tab pos="1828574" algn="l"/>
                <a:tab pos="2285717" algn="l"/>
                <a:tab pos="2742861" algn="l"/>
                <a:tab pos="3200004" algn="l"/>
              </a:tabLst>
              <a:defRPr sz="1200">
                <a:solidFill>
                  <a:srgbClr val="000000"/>
                </a:solidFill>
                <a:latin typeface="Times New Roman" pitchFamily="18" charset="0"/>
              </a:defRPr>
            </a:lvl9pPr>
          </a:lstStyle>
          <a:p>
            <a:pPr eaLnBrk="1">
              <a:spcBef>
                <a:spcPct val="0"/>
              </a:spcBef>
            </a:pPr>
            <a:fld id="{92DE3A9B-E509-48B9-BE15-1D1FFA27BE54}" type="slidenum">
              <a:rPr lang="es-AR" altLang="es-AR" sz="1400">
                <a:ea typeface="MS PGothic" pitchFamily="34" charset="-128"/>
                <a:cs typeface="DejaVu Sans"/>
              </a:rPr>
              <a:pPr eaLnBrk="1">
                <a:spcBef>
                  <a:spcPct val="0"/>
                </a:spcBef>
              </a:pPr>
              <a:t>63</a:t>
            </a:fld>
            <a:endParaRPr lang="es-AR" altLang="es-AR" sz="1400">
              <a:ea typeface="MS PGothic" pitchFamily="34" charset="-128"/>
              <a:cs typeface="DejaVu Sans"/>
            </a:endParaRPr>
          </a:p>
        </p:txBody>
      </p:sp>
      <p:sp>
        <p:nvSpPr>
          <p:cNvPr id="126979" name="Text Box 1"/>
          <p:cNvSpPr txBox="1">
            <a:spLocks noChangeArrowheads="1"/>
          </p:cNvSpPr>
          <p:nvPr/>
        </p:nvSpPr>
        <p:spPr bwMode="auto">
          <a:xfrm>
            <a:off x="3884614" y="8685214"/>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428" tIns="45715" rIns="91428" bIns="45715" anchor="b"/>
          <a:lstStyle>
            <a:lvl1pPr eaLnBrk="0" hangingPunct="0">
              <a:spcBef>
                <a:spcPct val="30000"/>
              </a:spcBef>
              <a:buClr>
                <a:srgbClr val="000000"/>
              </a:buClr>
              <a:buSzPct val="100000"/>
              <a:buFont typeface="Times New Roman" pitchFamily="18" charset="0"/>
              <a:tabLst>
                <a:tab pos="457200" algn="l"/>
                <a:tab pos="914400" algn="l"/>
                <a:tab pos="1371600" algn="l"/>
                <a:tab pos="1828800" algn="l"/>
                <a:tab pos="2286000" algn="l"/>
                <a:tab pos="2743200" algn="l"/>
              </a:tabLst>
              <a:defRPr sz="1200">
                <a:solidFill>
                  <a:srgbClr val="000000"/>
                </a:solidFill>
                <a:latin typeface="Times New Roman" pitchFamily="18" charset="0"/>
              </a:defRPr>
            </a:lvl1pPr>
            <a:lvl2pPr eaLnBrk="0" hangingPunct="0">
              <a:spcBef>
                <a:spcPct val="30000"/>
              </a:spcBef>
              <a:buClr>
                <a:srgbClr val="000000"/>
              </a:buClr>
              <a:buSzPct val="100000"/>
              <a:buFont typeface="Times New Roman" pitchFamily="18" charset="0"/>
              <a:tabLst>
                <a:tab pos="457200" algn="l"/>
                <a:tab pos="914400" algn="l"/>
                <a:tab pos="1371600" algn="l"/>
                <a:tab pos="1828800" algn="l"/>
                <a:tab pos="2286000" algn="l"/>
                <a:tab pos="2743200" algn="l"/>
              </a:tabLst>
              <a:defRPr sz="1200">
                <a:solidFill>
                  <a:srgbClr val="000000"/>
                </a:solidFill>
                <a:latin typeface="Times New Roman" pitchFamily="18" charset="0"/>
              </a:defRPr>
            </a:lvl2pPr>
            <a:lvl3pPr eaLnBrk="0" hangingPunct="0">
              <a:spcBef>
                <a:spcPct val="30000"/>
              </a:spcBef>
              <a:buClr>
                <a:srgbClr val="000000"/>
              </a:buClr>
              <a:buSzPct val="100000"/>
              <a:buFont typeface="Times New Roman" pitchFamily="18" charset="0"/>
              <a:tabLst>
                <a:tab pos="457200" algn="l"/>
                <a:tab pos="914400" algn="l"/>
                <a:tab pos="1371600" algn="l"/>
                <a:tab pos="1828800" algn="l"/>
                <a:tab pos="2286000" algn="l"/>
                <a:tab pos="2743200" algn="l"/>
              </a:tabLst>
              <a:defRPr sz="1200">
                <a:solidFill>
                  <a:srgbClr val="000000"/>
                </a:solidFill>
                <a:latin typeface="Times New Roman" pitchFamily="18" charset="0"/>
              </a:defRPr>
            </a:lvl3pPr>
            <a:lvl4pPr eaLnBrk="0" hangingPunct="0">
              <a:spcBef>
                <a:spcPct val="30000"/>
              </a:spcBef>
              <a:buClr>
                <a:srgbClr val="000000"/>
              </a:buClr>
              <a:buSzPct val="100000"/>
              <a:buFont typeface="Times New Roman" pitchFamily="18" charset="0"/>
              <a:tabLst>
                <a:tab pos="457200" algn="l"/>
                <a:tab pos="914400" algn="l"/>
                <a:tab pos="1371600" algn="l"/>
                <a:tab pos="1828800" algn="l"/>
                <a:tab pos="2286000" algn="l"/>
                <a:tab pos="2743200" algn="l"/>
              </a:tabLst>
              <a:defRPr sz="1200">
                <a:solidFill>
                  <a:srgbClr val="000000"/>
                </a:solidFill>
                <a:latin typeface="Times New Roman" pitchFamily="18" charset="0"/>
              </a:defRPr>
            </a:lvl4pPr>
            <a:lvl5pPr eaLnBrk="0" hangingPunct="0">
              <a:spcBef>
                <a:spcPct val="30000"/>
              </a:spcBef>
              <a:buClr>
                <a:srgbClr val="000000"/>
              </a:buClr>
              <a:buSzPct val="100000"/>
              <a:buFont typeface="Times New Roman" pitchFamily="18" charset="0"/>
              <a:tabLst>
                <a:tab pos="457200" algn="l"/>
                <a:tab pos="914400" algn="l"/>
                <a:tab pos="1371600" algn="l"/>
                <a:tab pos="1828800" algn="l"/>
                <a:tab pos="2286000" algn="l"/>
                <a:tab pos="2743200" algn="l"/>
              </a:tabLst>
              <a:defRPr sz="1200">
                <a:solidFill>
                  <a:srgbClr val="000000"/>
                </a:solidFill>
                <a:latin typeface="Times New Roman" pitchFamily="18" charset="0"/>
              </a:defRPr>
            </a:lvl5pPr>
            <a:lvl6pPr marL="2514600" indent="-228600" defTabSz="457200" eaLnBrk="0" fontAlgn="base" hangingPunct="0">
              <a:spcBef>
                <a:spcPct val="30000"/>
              </a:spcBef>
              <a:spcAft>
                <a:spcPct val="0"/>
              </a:spcAft>
              <a:buClr>
                <a:srgbClr val="000000"/>
              </a:buClr>
              <a:buSzPct val="100000"/>
              <a:buFont typeface="Times New Roman" pitchFamily="18" charset="0"/>
              <a:tabLst>
                <a:tab pos="457200" algn="l"/>
                <a:tab pos="914400" algn="l"/>
                <a:tab pos="1371600" algn="l"/>
                <a:tab pos="1828800" algn="l"/>
                <a:tab pos="2286000" algn="l"/>
                <a:tab pos="2743200" algn="l"/>
              </a:tabLst>
              <a:defRPr sz="1200">
                <a:solidFill>
                  <a:srgbClr val="000000"/>
                </a:solidFill>
                <a:latin typeface="Times New Roman" pitchFamily="18" charset="0"/>
              </a:defRPr>
            </a:lvl6pPr>
            <a:lvl7pPr marL="2971800" indent="-228600" defTabSz="457200" eaLnBrk="0" fontAlgn="base" hangingPunct="0">
              <a:spcBef>
                <a:spcPct val="30000"/>
              </a:spcBef>
              <a:spcAft>
                <a:spcPct val="0"/>
              </a:spcAft>
              <a:buClr>
                <a:srgbClr val="000000"/>
              </a:buClr>
              <a:buSzPct val="100000"/>
              <a:buFont typeface="Times New Roman" pitchFamily="18" charset="0"/>
              <a:tabLst>
                <a:tab pos="457200" algn="l"/>
                <a:tab pos="914400" algn="l"/>
                <a:tab pos="1371600" algn="l"/>
                <a:tab pos="1828800" algn="l"/>
                <a:tab pos="2286000" algn="l"/>
                <a:tab pos="2743200" algn="l"/>
              </a:tabLst>
              <a:defRPr sz="1200">
                <a:solidFill>
                  <a:srgbClr val="000000"/>
                </a:solidFill>
                <a:latin typeface="Times New Roman" pitchFamily="18" charset="0"/>
              </a:defRPr>
            </a:lvl7pPr>
            <a:lvl8pPr marL="3429000" indent="-228600" defTabSz="457200" eaLnBrk="0" fontAlgn="base" hangingPunct="0">
              <a:spcBef>
                <a:spcPct val="30000"/>
              </a:spcBef>
              <a:spcAft>
                <a:spcPct val="0"/>
              </a:spcAft>
              <a:buClr>
                <a:srgbClr val="000000"/>
              </a:buClr>
              <a:buSzPct val="100000"/>
              <a:buFont typeface="Times New Roman" pitchFamily="18" charset="0"/>
              <a:tabLst>
                <a:tab pos="457200" algn="l"/>
                <a:tab pos="914400" algn="l"/>
                <a:tab pos="1371600" algn="l"/>
                <a:tab pos="1828800" algn="l"/>
                <a:tab pos="2286000" algn="l"/>
                <a:tab pos="2743200" algn="l"/>
              </a:tabLst>
              <a:defRPr sz="1200">
                <a:solidFill>
                  <a:srgbClr val="000000"/>
                </a:solidFill>
                <a:latin typeface="Times New Roman" pitchFamily="18" charset="0"/>
              </a:defRPr>
            </a:lvl8pPr>
            <a:lvl9pPr marL="3886200" indent="-228600" defTabSz="457200" eaLnBrk="0" fontAlgn="base" hangingPunct="0">
              <a:spcBef>
                <a:spcPct val="30000"/>
              </a:spcBef>
              <a:spcAft>
                <a:spcPct val="0"/>
              </a:spcAft>
              <a:buClr>
                <a:srgbClr val="000000"/>
              </a:buClr>
              <a:buSzPct val="100000"/>
              <a:buFont typeface="Times New Roman" pitchFamily="18" charset="0"/>
              <a:tabLst>
                <a:tab pos="457200" algn="l"/>
                <a:tab pos="914400" algn="l"/>
                <a:tab pos="1371600" algn="l"/>
                <a:tab pos="1828800" algn="l"/>
                <a:tab pos="2286000" algn="l"/>
                <a:tab pos="2743200" algn="l"/>
              </a:tabLst>
              <a:defRPr sz="1200">
                <a:solidFill>
                  <a:srgbClr val="000000"/>
                </a:solidFill>
                <a:latin typeface="Times New Roman" pitchFamily="18" charset="0"/>
              </a:defRPr>
            </a:lvl9pPr>
          </a:lstStyle>
          <a:p>
            <a:pPr algn="r" eaLnBrk="1">
              <a:spcBef>
                <a:spcPct val="0"/>
              </a:spcBef>
            </a:pPr>
            <a:fld id="{C62A092B-CAB6-4625-BC26-0A3039ADAF0C}" type="slidenum">
              <a:rPr lang="es-AR" altLang="es-AR">
                <a:cs typeface="Arial" pitchFamily="34" charset="0"/>
              </a:rPr>
              <a:pPr algn="r" eaLnBrk="1">
                <a:spcBef>
                  <a:spcPct val="0"/>
                </a:spcBef>
              </a:pPr>
              <a:t>63</a:t>
            </a:fld>
            <a:endParaRPr lang="es-AR" altLang="es-AR">
              <a:cs typeface="Arial" pitchFamily="34" charset="0"/>
            </a:endParaRPr>
          </a:p>
        </p:txBody>
      </p:sp>
      <p:sp>
        <p:nvSpPr>
          <p:cNvPr id="126980" name="Rectangle 2"/>
          <p:cNvSpPr>
            <a:spLocks noGrp="1" noRot="1" noChangeAspect="1" noChangeArrowheads="1" noTextEdit="1"/>
          </p:cNvSpPr>
          <p:nvPr>
            <p:ph type="sldImg"/>
          </p:nvPr>
        </p:nvSpPr>
        <p:spPr>
          <a:xfrm>
            <a:off x="1143000" y="685800"/>
            <a:ext cx="4572000" cy="34290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26981" name="Text Box 3"/>
          <p:cNvSpPr>
            <a:spLocks noGrp="1" noChangeArrowheads="1"/>
          </p:cNvSpPr>
          <p:nvPr>
            <p:ph type="body" idx="1"/>
          </p:nvPr>
        </p:nvSpPr>
        <p:spPr>
          <a:xfrm>
            <a:off x="685800" y="4343400"/>
            <a:ext cx="5486400" cy="4114800"/>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215873" indent="-214287">
              <a:spcBef>
                <a:spcPct val="0"/>
              </a:spcBef>
              <a:tabLst>
                <a:tab pos="457144" algn="l"/>
                <a:tab pos="914287" algn="l"/>
                <a:tab pos="1371431" algn="l"/>
                <a:tab pos="1828574" algn="l"/>
                <a:tab pos="2285717" algn="l"/>
                <a:tab pos="2742861" algn="l"/>
                <a:tab pos="3200004" algn="l"/>
                <a:tab pos="3657148" algn="l"/>
                <a:tab pos="4114291" algn="l"/>
                <a:tab pos="4571435" algn="l"/>
                <a:tab pos="5028578" algn="l"/>
                <a:tab pos="5485721" algn="l"/>
              </a:tabLst>
            </a:pPr>
            <a:r>
              <a:rPr lang="es-AR" altLang="es-AR" sz="2000">
                <a:latin typeface="Arial" pitchFamily="34" charset="0"/>
                <a:ea typeface="Droid Sans Fallback"/>
                <a:cs typeface="Droid Sans Fallback"/>
              </a:rPr>
              <a:t>Entonces nuestra hipotesis central es que si conocemos cuales proteínas estan reguladas por ERON o son relevantes para la supervivencia dentro del macrófago, podemos diseñalr drogas para inhibir estas proteínas sinérgicamente con el sistema inmune del huesped.</a:t>
            </a:r>
          </a:p>
        </p:txBody>
      </p:sp>
    </p:spTree>
    <p:extLst>
      <p:ext uri="{BB962C8B-B14F-4D97-AF65-F5344CB8AC3E}">
        <p14:creationId xmlns:p14="http://schemas.microsoft.com/office/powerpoint/2010/main" val="182636853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1 Marcador de imagen de diapositiva"/>
          <p:cNvSpPr>
            <a:spLocks noGrp="1" noRot="1" noChangeAspect="1" noTextEdit="1"/>
          </p:cNvSpPr>
          <p:nvPr>
            <p:ph type="sldImg"/>
          </p:nvPr>
        </p:nvSpPr>
        <p:spPr/>
      </p:sp>
      <p:sp>
        <p:nvSpPr>
          <p:cNvPr id="128003" name="2 Marcador de notas"/>
          <p:cNvSpPr>
            <a:spLocks noGrp="1"/>
          </p:cNvSpPr>
          <p:nvPr>
            <p:ph type="body" idx="1"/>
          </p:nvPr>
        </p:nvSpPr>
        <p:spPr>
          <a:noFill/>
          <a:extLst>
            <a:ext uri="{91240B29-F687-4F45-9708-019B960494DF}">
              <a14:hiddenLine xmlns:a14="http://schemas.microsoft.com/office/drawing/2010/main" w="9525">
                <a:solidFill>
                  <a:srgbClr val="3465A4"/>
                </a:solidFill>
                <a:miter lim="800000"/>
                <a:headEnd/>
                <a:tailEnd/>
              </a14:hiddenLine>
            </a:ext>
          </a:extLst>
        </p:spPr>
        <p:txBody>
          <a:bodyPr/>
          <a:lstStyle/>
          <a:p>
            <a:endParaRPr lang="es-AR" altLang="es-AR">
              <a:latin typeface="Times New Roman" pitchFamily="18" charset="0"/>
            </a:endParaRPr>
          </a:p>
        </p:txBody>
      </p:sp>
      <p:sp>
        <p:nvSpPr>
          <p:cNvPr id="128004" name="3 Marcador de número de diapositiva"/>
          <p:cNvSpPr>
            <a:spLocks noGrp="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eaLnBrk="0" hangingPunct="0">
              <a:spcBef>
                <a:spcPct val="30000"/>
              </a:spcBef>
              <a:buClr>
                <a:srgbClr val="000000"/>
              </a:buClr>
              <a:buSzPct val="100000"/>
              <a:buFont typeface="Times New Roman" pitchFamily="18" charset="0"/>
              <a:tabLst>
                <a:tab pos="457144" algn="l"/>
                <a:tab pos="914287" algn="l"/>
                <a:tab pos="1371431" algn="l"/>
                <a:tab pos="1828574" algn="l"/>
                <a:tab pos="2285717" algn="l"/>
                <a:tab pos="2742861" algn="l"/>
                <a:tab pos="3200004" algn="l"/>
              </a:tabLst>
              <a:defRPr sz="1200">
                <a:solidFill>
                  <a:srgbClr val="000000"/>
                </a:solidFill>
                <a:latin typeface="Times New Roman" pitchFamily="18" charset="0"/>
              </a:defRPr>
            </a:lvl1pPr>
            <a:lvl2pPr eaLnBrk="0" hangingPunct="0">
              <a:spcBef>
                <a:spcPct val="30000"/>
              </a:spcBef>
              <a:buClr>
                <a:srgbClr val="000000"/>
              </a:buClr>
              <a:buSzPct val="100000"/>
              <a:buFont typeface="Times New Roman" pitchFamily="18" charset="0"/>
              <a:tabLst>
                <a:tab pos="457144" algn="l"/>
                <a:tab pos="914287" algn="l"/>
                <a:tab pos="1371431" algn="l"/>
                <a:tab pos="1828574" algn="l"/>
                <a:tab pos="2285717" algn="l"/>
                <a:tab pos="2742861" algn="l"/>
                <a:tab pos="3200004" algn="l"/>
              </a:tabLst>
              <a:defRPr sz="1200">
                <a:solidFill>
                  <a:srgbClr val="000000"/>
                </a:solidFill>
                <a:latin typeface="Times New Roman" pitchFamily="18" charset="0"/>
              </a:defRPr>
            </a:lvl2pPr>
            <a:lvl3pPr eaLnBrk="0" hangingPunct="0">
              <a:spcBef>
                <a:spcPct val="30000"/>
              </a:spcBef>
              <a:buClr>
                <a:srgbClr val="000000"/>
              </a:buClr>
              <a:buSzPct val="100000"/>
              <a:buFont typeface="Times New Roman" pitchFamily="18" charset="0"/>
              <a:tabLst>
                <a:tab pos="457144" algn="l"/>
                <a:tab pos="914287" algn="l"/>
                <a:tab pos="1371431" algn="l"/>
                <a:tab pos="1828574" algn="l"/>
                <a:tab pos="2285717" algn="l"/>
                <a:tab pos="2742861" algn="l"/>
                <a:tab pos="3200004" algn="l"/>
              </a:tabLst>
              <a:defRPr sz="1200">
                <a:solidFill>
                  <a:srgbClr val="000000"/>
                </a:solidFill>
                <a:latin typeface="Times New Roman" pitchFamily="18" charset="0"/>
              </a:defRPr>
            </a:lvl3pPr>
            <a:lvl4pPr eaLnBrk="0" hangingPunct="0">
              <a:spcBef>
                <a:spcPct val="30000"/>
              </a:spcBef>
              <a:buClr>
                <a:srgbClr val="000000"/>
              </a:buClr>
              <a:buSzPct val="100000"/>
              <a:buFont typeface="Times New Roman" pitchFamily="18" charset="0"/>
              <a:tabLst>
                <a:tab pos="457144" algn="l"/>
                <a:tab pos="914287" algn="l"/>
                <a:tab pos="1371431" algn="l"/>
                <a:tab pos="1828574" algn="l"/>
                <a:tab pos="2285717" algn="l"/>
                <a:tab pos="2742861" algn="l"/>
                <a:tab pos="3200004" algn="l"/>
              </a:tabLst>
              <a:defRPr sz="1200">
                <a:solidFill>
                  <a:srgbClr val="000000"/>
                </a:solidFill>
                <a:latin typeface="Times New Roman" pitchFamily="18" charset="0"/>
              </a:defRPr>
            </a:lvl4pPr>
            <a:lvl5pPr eaLnBrk="0" hangingPunct="0">
              <a:spcBef>
                <a:spcPct val="30000"/>
              </a:spcBef>
              <a:buClr>
                <a:srgbClr val="000000"/>
              </a:buClr>
              <a:buSzPct val="100000"/>
              <a:buFont typeface="Times New Roman" pitchFamily="18" charset="0"/>
              <a:tabLst>
                <a:tab pos="457144" algn="l"/>
                <a:tab pos="914287" algn="l"/>
                <a:tab pos="1371431" algn="l"/>
                <a:tab pos="1828574" algn="l"/>
                <a:tab pos="2285717" algn="l"/>
                <a:tab pos="2742861" algn="l"/>
                <a:tab pos="3200004" algn="l"/>
              </a:tabLst>
              <a:defRPr sz="1200">
                <a:solidFill>
                  <a:srgbClr val="000000"/>
                </a:solidFill>
                <a:latin typeface="Times New Roman" pitchFamily="18" charset="0"/>
              </a:defRPr>
            </a:lvl5pPr>
            <a:lvl6pPr marL="2514289" indent="-228571" defTabSz="457144" eaLnBrk="0" fontAlgn="base" hangingPunct="0">
              <a:spcBef>
                <a:spcPct val="30000"/>
              </a:spcBef>
              <a:spcAft>
                <a:spcPct val="0"/>
              </a:spcAft>
              <a:buClr>
                <a:srgbClr val="000000"/>
              </a:buClr>
              <a:buSzPct val="100000"/>
              <a:buFont typeface="Times New Roman" pitchFamily="18" charset="0"/>
              <a:tabLst>
                <a:tab pos="457144" algn="l"/>
                <a:tab pos="914287" algn="l"/>
                <a:tab pos="1371431" algn="l"/>
                <a:tab pos="1828574" algn="l"/>
                <a:tab pos="2285717" algn="l"/>
                <a:tab pos="2742861" algn="l"/>
                <a:tab pos="3200004" algn="l"/>
              </a:tabLst>
              <a:defRPr sz="1200">
                <a:solidFill>
                  <a:srgbClr val="000000"/>
                </a:solidFill>
                <a:latin typeface="Times New Roman" pitchFamily="18" charset="0"/>
              </a:defRPr>
            </a:lvl6pPr>
            <a:lvl7pPr marL="2971433" indent="-228571" defTabSz="457144" eaLnBrk="0" fontAlgn="base" hangingPunct="0">
              <a:spcBef>
                <a:spcPct val="30000"/>
              </a:spcBef>
              <a:spcAft>
                <a:spcPct val="0"/>
              </a:spcAft>
              <a:buClr>
                <a:srgbClr val="000000"/>
              </a:buClr>
              <a:buSzPct val="100000"/>
              <a:buFont typeface="Times New Roman" pitchFamily="18" charset="0"/>
              <a:tabLst>
                <a:tab pos="457144" algn="l"/>
                <a:tab pos="914287" algn="l"/>
                <a:tab pos="1371431" algn="l"/>
                <a:tab pos="1828574" algn="l"/>
                <a:tab pos="2285717" algn="l"/>
                <a:tab pos="2742861" algn="l"/>
                <a:tab pos="3200004" algn="l"/>
              </a:tabLst>
              <a:defRPr sz="1200">
                <a:solidFill>
                  <a:srgbClr val="000000"/>
                </a:solidFill>
                <a:latin typeface="Times New Roman" pitchFamily="18" charset="0"/>
              </a:defRPr>
            </a:lvl7pPr>
            <a:lvl8pPr marL="3428576" indent="-228571" defTabSz="457144" eaLnBrk="0" fontAlgn="base" hangingPunct="0">
              <a:spcBef>
                <a:spcPct val="30000"/>
              </a:spcBef>
              <a:spcAft>
                <a:spcPct val="0"/>
              </a:spcAft>
              <a:buClr>
                <a:srgbClr val="000000"/>
              </a:buClr>
              <a:buSzPct val="100000"/>
              <a:buFont typeface="Times New Roman" pitchFamily="18" charset="0"/>
              <a:tabLst>
                <a:tab pos="457144" algn="l"/>
                <a:tab pos="914287" algn="l"/>
                <a:tab pos="1371431" algn="l"/>
                <a:tab pos="1828574" algn="l"/>
                <a:tab pos="2285717" algn="l"/>
                <a:tab pos="2742861" algn="l"/>
                <a:tab pos="3200004" algn="l"/>
              </a:tabLst>
              <a:defRPr sz="1200">
                <a:solidFill>
                  <a:srgbClr val="000000"/>
                </a:solidFill>
                <a:latin typeface="Times New Roman" pitchFamily="18" charset="0"/>
              </a:defRPr>
            </a:lvl8pPr>
            <a:lvl9pPr marL="3885719" indent="-228571" defTabSz="457144" eaLnBrk="0" fontAlgn="base" hangingPunct="0">
              <a:spcBef>
                <a:spcPct val="30000"/>
              </a:spcBef>
              <a:spcAft>
                <a:spcPct val="0"/>
              </a:spcAft>
              <a:buClr>
                <a:srgbClr val="000000"/>
              </a:buClr>
              <a:buSzPct val="100000"/>
              <a:buFont typeface="Times New Roman" pitchFamily="18" charset="0"/>
              <a:tabLst>
                <a:tab pos="457144" algn="l"/>
                <a:tab pos="914287" algn="l"/>
                <a:tab pos="1371431" algn="l"/>
                <a:tab pos="1828574" algn="l"/>
                <a:tab pos="2285717" algn="l"/>
                <a:tab pos="2742861" algn="l"/>
                <a:tab pos="3200004" algn="l"/>
              </a:tabLst>
              <a:defRPr sz="1200">
                <a:solidFill>
                  <a:srgbClr val="000000"/>
                </a:solidFill>
                <a:latin typeface="Times New Roman" pitchFamily="18" charset="0"/>
              </a:defRPr>
            </a:lvl9pPr>
          </a:lstStyle>
          <a:p>
            <a:pPr eaLnBrk="1">
              <a:spcBef>
                <a:spcPct val="0"/>
              </a:spcBef>
            </a:pPr>
            <a:fld id="{0FAD609E-83DC-485C-99FE-3808E7ADE4A7}" type="slidenum">
              <a:rPr lang="es-AR" altLang="es-AR" sz="1400">
                <a:ea typeface="DejaVu Sans"/>
                <a:cs typeface="DejaVu Sans"/>
              </a:rPr>
              <a:pPr eaLnBrk="1">
                <a:spcBef>
                  <a:spcPct val="0"/>
                </a:spcBef>
              </a:pPr>
              <a:t>64</a:t>
            </a:fld>
            <a:endParaRPr lang="es-AR" altLang="es-AR" sz="1400">
              <a:ea typeface="DejaVu Sans"/>
              <a:cs typeface="DejaVu Sans"/>
            </a:endParaRPr>
          </a:p>
        </p:txBody>
      </p:sp>
    </p:spTree>
    <p:extLst>
      <p:ext uri="{BB962C8B-B14F-4D97-AF65-F5344CB8AC3E}">
        <p14:creationId xmlns:p14="http://schemas.microsoft.com/office/powerpoint/2010/main" val="139015190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9026" name="Rectangle 6"/>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eaLnBrk="0" hangingPunct="0">
              <a:spcBef>
                <a:spcPct val="30000"/>
              </a:spcBef>
              <a:buClr>
                <a:srgbClr val="000000"/>
              </a:buClr>
              <a:buSzPct val="100000"/>
              <a:buFont typeface="Times New Roman" pitchFamily="18" charset="0"/>
              <a:tabLst>
                <a:tab pos="457144" algn="l"/>
                <a:tab pos="914287" algn="l"/>
                <a:tab pos="1371431" algn="l"/>
                <a:tab pos="1828574" algn="l"/>
                <a:tab pos="2285717" algn="l"/>
                <a:tab pos="2742861" algn="l"/>
                <a:tab pos="3200004" algn="l"/>
              </a:tabLst>
              <a:defRPr sz="1200">
                <a:solidFill>
                  <a:srgbClr val="000000"/>
                </a:solidFill>
                <a:latin typeface="Times New Roman" pitchFamily="18" charset="0"/>
              </a:defRPr>
            </a:lvl1pPr>
            <a:lvl2pPr eaLnBrk="0" hangingPunct="0">
              <a:spcBef>
                <a:spcPct val="30000"/>
              </a:spcBef>
              <a:buClr>
                <a:srgbClr val="000000"/>
              </a:buClr>
              <a:buSzPct val="100000"/>
              <a:buFont typeface="Times New Roman" pitchFamily="18" charset="0"/>
              <a:tabLst>
                <a:tab pos="457144" algn="l"/>
                <a:tab pos="914287" algn="l"/>
                <a:tab pos="1371431" algn="l"/>
                <a:tab pos="1828574" algn="l"/>
                <a:tab pos="2285717" algn="l"/>
                <a:tab pos="2742861" algn="l"/>
                <a:tab pos="3200004" algn="l"/>
              </a:tabLst>
              <a:defRPr sz="1200">
                <a:solidFill>
                  <a:srgbClr val="000000"/>
                </a:solidFill>
                <a:latin typeface="Times New Roman" pitchFamily="18" charset="0"/>
              </a:defRPr>
            </a:lvl2pPr>
            <a:lvl3pPr eaLnBrk="0" hangingPunct="0">
              <a:spcBef>
                <a:spcPct val="30000"/>
              </a:spcBef>
              <a:buClr>
                <a:srgbClr val="000000"/>
              </a:buClr>
              <a:buSzPct val="100000"/>
              <a:buFont typeface="Times New Roman" pitchFamily="18" charset="0"/>
              <a:tabLst>
                <a:tab pos="457144" algn="l"/>
                <a:tab pos="914287" algn="l"/>
                <a:tab pos="1371431" algn="l"/>
                <a:tab pos="1828574" algn="l"/>
                <a:tab pos="2285717" algn="l"/>
                <a:tab pos="2742861" algn="l"/>
                <a:tab pos="3200004" algn="l"/>
              </a:tabLst>
              <a:defRPr sz="1200">
                <a:solidFill>
                  <a:srgbClr val="000000"/>
                </a:solidFill>
                <a:latin typeface="Times New Roman" pitchFamily="18" charset="0"/>
              </a:defRPr>
            </a:lvl3pPr>
            <a:lvl4pPr eaLnBrk="0" hangingPunct="0">
              <a:spcBef>
                <a:spcPct val="30000"/>
              </a:spcBef>
              <a:buClr>
                <a:srgbClr val="000000"/>
              </a:buClr>
              <a:buSzPct val="100000"/>
              <a:buFont typeface="Times New Roman" pitchFamily="18" charset="0"/>
              <a:tabLst>
                <a:tab pos="457144" algn="l"/>
                <a:tab pos="914287" algn="l"/>
                <a:tab pos="1371431" algn="l"/>
                <a:tab pos="1828574" algn="l"/>
                <a:tab pos="2285717" algn="l"/>
                <a:tab pos="2742861" algn="l"/>
                <a:tab pos="3200004" algn="l"/>
              </a:tabLst>
              <a:defRPr sz="1200">
                <a:solidFill>
                  <a:srgbClr val="000000"/>
                </a:solidFill>
                <a:latin typeface="Times New Roman" pitchFamily="18" charset="0"/>
              </a:defRPr>
            </a:lvl4pPr>
            <a:lvl5pPr eaLnBrk="0" hangingPunct="0">
              <a:spcBef>
                <a:spcPct val="30000"/>
              </a:spcBef>
              <a:buClr>
                <a:srgbClr val="000000"/>
              </a:buClr>
              <a:buSzPct val="100000"/>
              <a:buFont typeface="Times New Roman" pitchFamily="18" charset="0"/>
              <a:tabLst>
                <a:tab pos="457144" algn="l"/>
                <a:tab pos="914287" algn="l"/>
                <a:tab pos="1371431" algn="l"/>
                <a:tab pos="1828574" algn="l"/>
                <a:tab pos="2285717" algn="l"/>
                <a:tab pos="2742861" algn="l"/>
                <a:tab pos="3200004" algn="l"/>
              </a:tabLst>
              <a:defRPr sz="1200">
                <a:solidFill>
                  <a:srgbClr val="000000"/>
                </a:solidFill>
                <a:latin typeface="Times New Roman" pitchFamily="18" charset="0"/>
              </a:defRPr>
            </a:lvl5pPr>
            <a:lvl6pPr marL="2514289" indent="-228571" defTabSz="457144" eaLnBrk="0" fontAlgn="base" hangingPunct="0">
              <a:spcBef>
                <a:spcPct val="30000"/>
              </a:spcBef>
              <a:spcAft>
                <a:spcPct val="0"/>
              </a:spcAft>
              <a:buClr>
                <a:srgbClr val="000000"/>
              </a:buClr>
              <a:buSzPct val="100000"/>
              <a:buFont typeface="Times New Roman" pitchFamily="18" charset="0"/>
              <a:tabLst>
                <a:tab pos="457144" algn="l"/>
                <a:tab pos="914287" algn="l"/>
                <a:tab pos="1371431" algn="l"/>
                <a:tab pos="1828574" algn="l"/>
                <a:tab pos="2285717" algn="l"/>
                <a:tab pos="2742861" algn="l"/>
                <a:tab pos="3200004" algn="l"/>
              </a:tabLst>
              <a:defRPr sz="1200">
                <a:solidFill>
                  <a:srgbClr val="000000"/>
                </a:solidFill>
                <a:latin typeface="Times New Roman" pitchFamily="18" charset="0"/>
              </a:defRPr>
            </a:lvl6pPr>
            <a:lvl7pPr marL="2971433" indent="-228571" defTabSz="457144" eaLnBrk="0" fontAlgn="base" hangingPunct="0">
              <a:spcBef>
                <a:spcPct val="30000"/>
              </a:spcBef>
              <a:spcAft>
                <a:spcPct val="0"/>
              </a:spcAft>
              <a:buClr>
                <a:srgbClr val="000000"/>
              </a:buClr>
              <a:buSzPct val="100000"/>
              <a:buFont typeface="Times New Roman" pitchFamily="18" charset="0"/>
              <a:tabLst>
                <a:tab pos="457144" algn="l"/>
                <a:tab pos="914287" algn="l"/>
                <a:tab pos="1371431" algn="l"/>
                <a:tab pos="1828574" algn="l"/>
                <a:tab pos="2285717" algn="l"/>
                <a:tab pos="2742861" algn="l"/>
                <a:tab pos="3200004" algn="l"/>
              </a:tabLst>
              <a:defRPr sz="1200">
                <a:solidFill>
                  <a:srgbClr val="000000"/>
                </a:solidFill>
                <a:latin typeface="Times New Roman" pitchFamily="18" charset="0"/>
              </a:defRPr>
            </a:lvl7pPr>
            <a:lvl8pPr marL="3428576" indent="-228571" defTabSz="457144" eaLnBrk="0" fontAlgn="base" hangingPunct="0">
              <a:spcBef>
                <a:spcPct val="30000"/>
              </a:spcBef>
              <a:spcAft>
                <a:spcPct val="0"/>
              </a:spcAft>
              <a:buClr>
                <a:srgbClr val="000000"/>
              </a:buClr>
              <a:buSzPct val="100000"/>
              <a:buFont typeface="Times New Roman" pitchFamily="18" charset="0"/>
              <a:tabLst>
                <a:tab pos="457144" algn="l"/>
                <a:tab pos="914287" algn="l"/>
                <a:tab pos="1371431" algn="l"/>
                <a:tab pos="1828574" algn="l"/>
                <a:tab pos="2285717" algn="l"/>
                <a:tab pos="2742861" algn="l"/>
                <a:tab pos="3200004" algn="l"/>
              </a:tabLst>
              <a:defRPr sz="1200">
                <a:solidFill>
                  <a:srgbClr val="000000"/>
                </a:solidFill>
                <a:latin typeface="Times New Roman" pitchFamily="18" charset="0"/>
              </a:defRPr>
            </a:lvl8pPr>
            <a:lvl9pPr marL="3885719" indent="-228571" defTabSz="457144" eaLnBrk="0" fontAlgn="base" hangingPunct="0">
              <a:spcBef>
                <a:spcPct val="30000"/>
              </a:spcBef>
              <a:spcAft>
                <a:spcPct val="0"/>
              </a:spcAft>
              <a:buClr>
                <a:srgbClr val="000000"/>
              </a:buClr>
              <a:buSzPct val="100000"/>
              <a:buFont typeface="Times New Roman" pitchFamily="18" charset="0"/>
              <a:tabLst>
                <a:tab pos="457144" algn="l"/>
                <a:tab pos="914287" algn="l"/>
                <a:tab pos="1371431" algn="l"/>
                <a:tab pos="1828574" algn="l"/>
                <a:tab pos="2285717" algn="l"/>
                <a:tab pos="2742861" algn="l"/>
                <a:tab pos="3200004" algn="l"/>
              </a:tabLst>
              <a:defRPr sz="1200">
                <a:solidFill>
                  <a:srgbClr val="000000"/>
                </a:solidFill>
                <a:latin typeface="Times New Roman" pitchFamily="18" charset="0"/>
              </a:defRPr>
            </a:lvl9pPr>
          </a:lstStyle>
          <a:p>
            <a:pPr eaLnBrk="1">
              <a:spcBef>
                <a:spcPct val="0"/>
              </a:spcBef>
            </a:pPr>
            <a:fld id="{E7C48520-14FF-4467-9D95-4A7F442D0AE9}" type="slidenum">
              <a:rPr lang="es-AR" altLang="es-AR" sz="1400">
                <a:ea typeface="MS PGothic" pitchFamily="34" charset="-128"/>
                <a:cs typeface="DejaVu Sans"/>
              </a:rPr>
              <a:pPr eaLnBrk="1">
                <a:spcBef>
                  <a:spcPct val="0"/>
                </a:spcBef>
              </a:pPr>
              <a:t>65</a:t>
            </a:fld>
            <a:endParaRPr lang="es-AR" altLang="es-AR" sz="1400">
              <a:ea typeface="MS PGothic" pitchFamily="34" charset="-128"/>
              <a:cs typeface="DejaVu Sans"/>
            </a:endParaRPr>
          </a:p>
        </p:txBody>
      </p:sp>
      <p:sp>
        <p:nvSpPr>
          <p:cNvPr id="129027" name="Text Box 1"/>
          <p:cNvSpPr txBox="1">
            <a:spLocks noChangeArrowheads="1"/>
          </p:cNvSpPr>
          <p:nvPr/>
        </p:nvSpPr>
        <p:spPr bwMode="auto">
          <a:xfrm>
            <a:off x="3884614" y="8685214"/>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428" tIns="45715" rIns="91428" bIns="45715" anchor="b"/>
          <a:lstStyle>
            <a:lvl1pPr eaLnBrk="0" hangingPunct="0">
              <a:spcBef>
                <a:spcPct val="30000"/>
              </a:spcBef>
              <a:buClr>
                <a:srgbClr val="000000"/>
              </a:buClr>
              <a:buSzPct val="100000"/>
              <a:buFont typeface="Times New Roman" pitchFamily="18" charset="0"/>
              <a:tabLst>
                <a:tab pos="457200" algn="l"/>
                <a:tab pos="914400" algn="l"/>
                <a:tab pos="1371600" algn="l"/>
                <a:tab pos="1828800" algn="l"/>
                <a:tab pos="2286000" algn="l"/>
                <a:tab pos="2743200" algn="l"/>
              </a:tabLst>
              <a:defRPr sz="1200">
                <a:solidFill>
                  <a:srgbClr val="000000"/>
                </a:solidFill>
                <a:latin typeface="Times New Roman" pitchFamily="18" charset="0"/>
              </a:defRPr>
            </a:lvl1pPr>
            <a:lvl2pPr eaLnBrk="0" hangingPunct="0">
              <a:spcBef>
                <a:spcPct val="30000"/>
              </a:spcBef>
              <a:buClr>
                <a:srgbClr val="000000"/>
              </a:buClr>
              <a:buSzPct val="100000"/>
              <a:buFont typeface="Times New Roman" pitchFamily="18" charset="0"/>
              <a:tabLst>
                <a:tab pos="457200" algn="l"/>
                <a:tab pos="914400" algn="l"/>
                <a:tab pos="1371600" algn="l"/>
                <a:tab pos="1828800" algn="l"/>
                <a:tab pos="2286000" algn="l"/>
                <a:tab pos="2743200" algn="l"/>
              </a:tabLst>
              <a:defRPr sz="1200">
                <a:solidFill>
                  <a:srgbClr val="000000"/>
                </a:solidFill>
                <a:latin typeface="Times New Roman" pitchFamily="18" charset="0"/>
              </a:defRPr>
            </a:lvl2pPr>
            <a:lvl3pPr eaLnBrk="0" hangingPunct="0">
              <a:spcBef>
                <a:spcPct val="30000"/>
              </a:spcBef>
              <a:buClr>
                <a:srgbClr val="000000"/>
              </a:buClr>
              <a:buSzPct val="100000"/>
              <a:buFont typeface="Times New Roman" pitchFamily="18" charset="0"/>
              <a:tabLst>
                <a:tab pos="457200" algn="l"/>
                <a:tab pos="914400" algn="l"/>
                <a:tab pos="1371600" algn="l"/>
                <a:tab pos="1828800" algn="l"/>
                <a:tab pos="2286000" algn="l"/>
                <a:tab pos="2743200" algn="l"/>
              </a:tabLst>
              <a:defRPr sz="1200">
                <a:solidFill>
                  <a:srgbClr val="000000"/>
                </a:solidFill>
                <a:latin typeface="Times New Roman" pitchFamily="18" charset="0"/>
              </a:defRPr>
            </a:lvl3pPr>
            <a:lvl4pPr eaLnBrk="0" hangingPunct="0">
              <a:spcBef>
                <a:spcPct val="30000"/>
              </a:spcBef>
              <a:buClr>
                <a:srgbClr val="000000"/>
              </a:buClr>
              <a:buSzPct val="100000"/>
              <a:buFont typeface="Times New Roman" pitchFamily="18" charset="0"/>
              <a:tabLst>
                <a:tab pos="457200" algn="l"/>
                <a:tab pos="914400" algn="l"/>
                <a:tab pos="1371600" algn="l"/>
                <a:tab pos="1828800" algn="l"/>
                <a:tab pos="2286000" algn="l"/>
                <a:tab pos="2743200" algn="l"/>
              </a:tabLst>
              <a:defRPr sz="1200">
                <a:solidFill>
                  <a:srgbClr val="000000"/>
                </a:solidFill>
                <a:latin typeface="Times New Roman" pitchFamily="18" charset="0"/>
              </a:defRPr>
            </a:lvl4pPr>
            <a:lvl5pPr eaLnBrk="0" hangingPunct="0">
              <a:spcBef>
                <a:spcPct val="30000"/>
              </a:spcBef>
              <a:buClr>
                <a:srgbClr val="000000"/>
              </a:buClr>
              <a:buSzPct val="100000"/>
              <a:buFont typeface="Times New Roman" pitchFamily="18" charset="0"/>
              <a:tabLst>
                <a:tab pos="457200" algn="l"/>
                <a:tab pos="914400" algn="l"/>
                <a:tab pos="1371600" algn="l"/>
                <a:tab pos="1828800" algn="l"/>
                <a:tab pos="2286000" algn="l"/>
                <a:tab pos="2743200" algn="l"/>
              </a:tabLst>
              <a:defRPr sz="1200">
                <a:solidFill>
                  <a:srgbClr val="000000"/>
                </a:solidFill>
                <a:latin typeface="Times New Roman" pitchFamily="18" charset="0"/>
              </a:defRPr>
            </a:lvl5pPr>
            <a:lvl6pPr marL="2514600" indent="-228600" defTabSz="457200" eaLnBrk="0" fontAlgn="base" hangingPunct="0">
              <a:spcBef>
                <a:spcPct val="30000"/>
              </a:spcBef>
              <a:spcAft>
                <a:spcPct val="0"/>
              </a:spcAft>
              <a:buClr>
                <a:srgbClr val="000000"/>
              </a:buClr>
              <a:buSzPct val="100000"/>
              <a:buFont typeface="Times New Roman" pitchFamily="18" charset="0"/>
              <a:tabLst>
                <a:tab pos="457200" algn="l"/>
                <a:tab pos="914400" algn="l"/>
                <a:tab pos="1371600" algn="l"/>
                <a:tab pos="1828800" algn="l"/>
                <a:tab pos="2286000" algn="l"/>
                <a:tab pos="2743200" algn="l"/>
              </a:tabLst>
              <a:defRPr sz="1200">
                <a:solidFill>
                  <a:srgbClr val="000000"/>
                </a:solidFill>
                <a:latin typeface="Times New Roman" pitchFamily="18" charset="0"/>
              </a:defRPr>
            </a:lvl6pPr>
            <a:lvl7pPr marL="2971800" indent="-228600" defTabSz="457200" eaLnBrk="0" fontAlgn="base" hangingPunct="0">
              <a:spcBef>
                <a:spcPct val="30000"/>
              </a:spcBef>
              <a:spcAft>
                <a:spcPct val="0"/>
              </a:spcAft>
              <a:buClr>
                <a:srgbClr val="000000"/>
              </a:buClr>
              <a:buSzPct val="100000"/>
              <a:buFont typeface="Times New Roman" pitchFamily="18" charset="0"/>
              <a:tabLst>
                <a:tab pos="457200" algn="l"/>
                <a:tab pos="914400" algn="l"/>
                <a:tab pos="1371600" algn="l"/>
                <a:tab pos="1828800" algn="l"/>
                <a:tab pos="2286000" algn="l"/>
                <a:tab pos="2743200" algn="l"/>
              </a:tabLst>
              <a:defRPr sz="1200">
                <a:solidFill>
                  <a:srgbClr val="000000"/>
                </a:solidFill>
                <a:latin typeface="Times New Roman" pitchFamily="18" charset="0"/>
              </a:defRPr>
            </a:lvl7pPr>
            <a:lvl8pPr marL="3429000" indent="-228600" defTabSz="457200" eaLnBrk="0" fontAlgn="base" hangingPunct="0">
              <a:spcBef>
                <a:spcPct val="30000"/>
              </a:spcBef>
              <a:spcAft>
                <a:spcPct val="0"/>
              </a:spcAft>
              <a:buClr>
                <a:srgbClr val="000000"/>
              </a:buClr>
              <a:buSzPct val="100000"/>
              <a:buFont typeface="Times New Roman" pitchFamily="18" charset="0"/>
              <a:tabLst>
                <a:tab pos="457200" algn="l"/>
                <a:tab pos="914400" algn="l"/>
                <a:tab pos="1371600" algn="l"/>
                <a:tab pos="1828800" algn="l"/>
                <a:tab pos="2286000" algn="l"/>
                <a:tab pos="2743200" algn="l"/>
              </a:tabLst>
              <a:defRPr sz="1200">
                <a:solidFill>
                  <a:srgbClr val="000000"/>
                </a:solidFill>
                <a:latin typeface="Times New Roman" pitchFamily="18" charset="0"/>
              </a:defRPr>
            </a:lvl8pPr>
            <a:lvl9pPr marL="3886200" indent="-228600" defTabSz="457200" eaLnBrk="0" fontAlgn="base" hangingPunct="0">
              <a:spcBef>
                <a:spcPct val="30000"/>
              </a:spcBef>
              <a:spcAft>
                <a:spcPct val="0"/>
              </a:spcAft>
              <a:buClr>
                <a:srgbClr val="000000"/>
              </a:buClr>
              <a:buSzPct val="100000"/>
              <a:buFont typeface="Times New Roman" pitchFamily="18" charset="0"/>
              <a:tabLst>
                <a:tab pos="457200" algn="l"/>
                <a:tab pos="914400" algn="l"/>
                <a:tab pos="1371600" algn="l"/>
                <a:tab pos="1828800" algn="l"/>
                <a:tab pos="2286000" algn="l"/>
                <a:tab pos="2743200" algn="l"/>
              </a:tabLst>
              <a:defRPr sz="1200">
                <a:solidFill>
                  <a:srgbClr val="000000"/>
                </a:solidFill>
                <a:latin typeface="Times New Roman" pitchFamily="18" charset="0"/>
              </a:defRPr>
            </a:lvl9pPr>
          </a:lstStyle>
          <a:p>
            <a:pPr algn="r" eaLnBrk="1">
              <a:spcBef>
                <a:spcPct val="0"/>
              </a:spcBef>
            </a:pPr>
            <a:fld id="{019E425D-092B-4896-8181-5AA754F790F5}" type="slidenum">
              <a:rPr lang="es-AR" altLang="es-AR">
                <a:cs typeface="Arial" pitchFamily="34" charset="0"/>
              </a:rPr>
              <a:pPr algn="r" eaLnBrk="1">
                <a:spcBef>
                  <a:spcPct val="0"/>
                </a:spcBef>
              </a:pPr>
              <a:t>65</a:t>
            </a:fld>
            <a:endParaRPr lang="es-AR" altLang="es-AR">
              <a:cs typeface="Arial" pitchFamily="34" charset="0"/>
            </a:endParaRPr>
          </a:p>
        </p:txBody>
      </p:sp>
      <p:sp>
        <p:nvSpPr>
          <p:cNvPr id="129028" name="Rectangle 2"/>
          <p:cNvSpPr>
            <a:spLocks noGrp="1" noRot="1" noChangeAspect="1" noChangeArrowheads="1" noTextEdit="1"/>
          </p:cNvSpPr>
          <p:nvPr>
            <p:ph type="sldImg"/>
          </p:nvPr>
        </p:nvSpPr>
        <p:spPr>
          <a:xfrm>
            <a:off x="1143000" y="685800"/>
            <a:ext cx="4572000" cy="34290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29029" name="Text Box 3"/>
          <p:cNvSpPr>
            <a:spLocks noGrp="1" noChangeArrowheads="1"/>
          </p:cNvSpPr>
          <p:nvPr>
            <p:ph type="body" idx="1"/>
          </p:nvPr>
        </p:nvSpPr>
        <p:spPr>
          <a:xfrm>
            <a:off x="685800" y="4343400"/>
            <a:ext cx="5486400" cy="4114800"/>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215873" indent="-214287">
              <a:spcBef>
                <a:spcPct val="0"/>
              </a:spcBef>
              <a:tabLst>
                <a:tab pos="457144" algn="l"/>
                <a:tab pos="914287" algn="l"/>
                <a:tab pos="1371431" algn="l"/>
                <a:tab pos="1828574" algn="l"/>
                <a:tab pos="2285717" algn="l"/>
                <a:tab pos="2742861" algn="l"/>
                <a:tab pos="3200004" algn="l"/>
                <a:tab pos="3657148" algn="l"/>
                <a:tab pos="4114291" algn="l"/>
                <a:tab pos="4571435" algn="l"/>
                <a:tab pos="5028578" algn="l"/>
                <a:tab pos="5485721" algn="l"/>
              </a:tabLst>
            </a:pPr>
            <a:r>
              <a:rPr lang="es-AR" altLang="es-AR" sz="2000">
                <a:latin typeface="Arial" pitchFamily="34" charset="0"/>
                <a:ea typeface="Droid Sans Fallback"/>
                <a:cs typeface="Droid Sans Fallback"/>
              </a:rPr>
              <a:t>Entonces nuestra hipotesis central es que si conocemos cuales proteínas estan reguladas por ERON o son relevantes para la supervivencia dentro del macrófago, podemos diseñalr drogas para inhibir estas proteínas sinérgicamente con el sistema inmune del huesped.</a:t>
            </a:r>
          </a:p>
        </p:txBody>
      </p:sp>
    </p:spTree>
    <p:extLst>
      <p:ext uri="{BB962C8B-B14F-4D97-AF65-F5344CB8AC3E}">
        <p14:creationId xmlns:p14="http://schemas.microsoft.com/office/powerpoint/2010/main" val="244894136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30050" name="Rectangle 6"/>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eaLnBrk="0" hangingPunct="0">
              <a:spcBef>
                <a:spcPct val="30000"/>
              </a:spcBef>
              <a:buClr>
                <a:srgbClr val="000000"/>
              </a:buClr>
              <a:buSzPct val="100000"/>
              <a:buFont typeface="Times New Roman" pitchFamily="18" charset="0"/>
              <a:tabLst>
                <a:tab pos="457144" algn="l"/>
                <a:tab pos="914287" algn="l"/>
                <a:tab pos="1371431" algn="l"/>
                <a:tab pos="1828574" algn="l"/>
                <a:tab pos="2285717" algn="l"/>
                <a:tab pos="2742861" algn="l"/>
                <a:tab pos="3200004" algn="l"/>
              </a:tabLst>
              <a:defRPr sz="1200">
                <a:solidFill>
                  <a:srgbClr val="000000"/>
                </a:solidFill>
                <a:latin typeface="Times New Roman" pitchFamily="18" charset="0"/>
              </a:defRPr>
            </a:lvl1pPr>
            <a:lvl2pPr eaLnBrk="0" hangingPunct="0">
              <a:spcBef>
                <a:spcPct val="30000"/>
              </a:spcBef>
              <a:buClr>
                <a:srgbClr val="000000"/>
              </a:buClr>
              <a:buSzPct val="100000"/>
              <a:buFont typeface="Times New Roman" pitchFamily="18" charset="0"/>
              <a:tabLst>
                <a:tab pos="457144" algn="l"/>
                <a:tab pos="914287" algn="l"/>
                <a:tab pos="1371431" algn="l"/>
                <a:tab pos="1828574" algn="l"/>
                <a:tab pos="2285717" algn="l"/>
                <a:tab pos="2742861" algn="l"/>
                <a:tab pos="3200004" algn="l"/>
              </a:tabLst>
              <a:defRPr sz="1200">
                <a:solidFill>
                  <a:srgbClr val="000000"/>
                </a:solidFill>
                <a:latin typeface="Times New Roman" pitchFamily="18" charset="0"/>
              </a:defRPr>
            </a:lvl2pPr>
            <a:lvl3pPr eaLnBrk="0" hangingPunct="0">
              <a:spcBef>
                <a:spcPct val="30000"/>
              </a:spcBef>
              <a:buClr>
                <a:srgbClr val="000000"/>
              </a:buClr>
              <a:buSzPct val="100000"/>
              <a:buFont typeface="Times New Roman" pitchFamily="18" charset="0"/>
              <a:tabLst>
                <a:tab pos="457144" algn="l"/>
                <a:tab pos="914287" algn="l"/>
                <a:tab pos="1371431" algn="l"/>
                <a:tab pos="1828574" algn="l"/>
                <a:tab pos="2285717" algn="l"/>
                <a:tab pos="2742861" algn="l"/>
                <a:tab pos="3200004" algn="l"/>
              </a:tabLst>
              <a:defRPr sz="1200">
                <a:solidFill>
                  <a:srgbClr val="000000"/>
                </a:solidFill>
                <a:latin typeface="Times New Roman" pitchFamily="18" charset="0"/>
              </a:defRPr>
            </a:lvl3pPr>
            <a:lvl4pPr eaLnBrk="0" hangingPunct="0">
              <a:spcBef>
                <a:spcPct val="30000"/>
              </a:spcBef>
              <a:buClr>
                <a:srgbClr val="000000"/>
              </a:buClr>
              <a:buSzPct val="100000"/>
              <a:buFont typeface="Times New Roman" pitchFamily="18" charset="0"/>
              <a:tabLst>
                <a:tab pos="457144" algn="l"/>
                <a:tab pos="914287" algn="l"/>
                <a:tab pos="1371431" algn="l"/>
                <a:tab pos="1828574" algn="l"/>
                <a:tab pos="2285717" algn="l"/>
                <a:tab pos="2742861" algn="l"/>
                <a:tab pos="3200004" algn="l"/>
              </a:tabLst>
              <a:defRPr sz="1200">
                <a:solidFill>
                  <a:srgbClr val="000000"/>
                </a:solidFill>
                <a:latin typeface="Times New Roman" pitchFamily="18" charset="0"/>
              </a:defRPr>
            </a:lvl4pPr>
            <a:lvl5pPr eaLnBrk="0" hangingPunct="0">
              <a:spcBef>
                <a:spcPct val="30000"/>
              </a:spcBef>
              <a:buClr>
                <a:srgbClr val="000000"/>
              </a:buClr>
              <a:buSzPct val="100000"/>
              <a:buFont typeface="Times New Roman" pitchFamily="18" charset="0"/>
              <a:tabLst>
                <a:tab pos="457144" algn="l"/>
                <a:tab pos="914287" algn="l"/>
                <a:tab pos="1371431" algn="l"/>
                <a:tab pos="1828574" algn="l"/>
                <a:tab pos="2285717" algn="l"/>
                <a:tab pos="2742861" algn="l"/>
                <a:tab pos="3200004" algn="l"/>
              </a:tabLst>
              <a:defRPr sz="1200">
                <a:solidFill>
                  <a:srgbClr val="000000"/>
                </a:solidFill>
                <a:latin typeface="Times New Roman" pitchFamily="18" charset="0"/>
              </a:defRPr>
            </a:lvl5pPr>
            <a:lvl6pPr marL="2514289" indent="-228571" defTabSz="457144" eaLnBrk="0" fontAlgn="base" hangingPunct="0">
              <a:spcBef>
                <a:spcPct val="30000"/>
              </a:spcBef>
              <a:spcAft>
                <a:spcPct val="0"/>
              </a:spcAft>
              <a:buClr>
                <a:srgbClr val="000000"/>
              </a:buClr>
              <a:buSzPct val="100000"/>
              <a:buFont typeface="Times New Roman" pitchFamily="18" charset="0"/>
              <a:tabLst>
                <a:tab pos="457144" algn="l"/>
                <a:tab pos="914287" algn="l"/>
                <a:tab pos="1371431" algn="l"/>
                <a:tab pos="1828574" algn="l"/>
                <a:tab pos="2285717" algn="l"/>
                <a:tab pos="2742861" algn="l"/>
                <a:tab pos="3200004" algn="l"/>
              </a:tabLst>
              <a:defRPr sz="1200">
                <a:solidFill>
                  <a:srgbClr val="000000"/>
                </a:solidFill>
                <a:latin typeface="Times New Roman" pitchFamily="18" charset="0"/>
              </a:defRPr>
            </a:lvl6pPr>
            <a:lvl7pPr marL="2971433" indent="-228571" defTabSz="457144" eaLnBrk="0" fontAlgn="base" hangingPunct="0">
              <a:spcBef>
                <a:spcPct val="30000"/>
              </a:spcBef>
              <a:spcAft>
                <a:spcPct val="0"/>
              </a:spcAft>
              <a:buClr>
                <a:srgbClr val="000000"/>
              </a:buClr>
              <a:buSzPct val="100000"/>
              <a:buFont typeface="Times New Roman" pitchFamily="18" charset="0"/>
              <a:tabLst>
                <a:tab pos="457144" algn="l"/>
                <a:tab pos="914287" algn="l"/>
                <a:tab pos="1371431" algn="l"/>
                <a:tab pos="1828574" algn="l"/>
                <a:tab pos="2285717" algn="l"/>
                <a:tab pos="2742861" algn="l"/>
                <a:tab pos="3200004" algn="l"/>
              </a:tabLst>
              <a:defRPr sz="1200">
                <a:solidFill>
                  <a:srgbClr val="000000"/>
                </a:solidFill>
                <a:latin typeface="Times New Roman" pitchFamily="18" charset="0"/>
              </a:defRPr>
            </a:lvl7pPr>
            <a:lvl8pPr marL="3428576" indent="-228571" defTabSz="457144" eaLnBrk="0" fontAlgn="base" hangingPunct="0">
              <a:spcBef>
                <a:spcPct val="30000"/>
              </a:spcBef>
              <a:spcAft>
                <a:spcPct val="0"/>
              </a:spcAft>
              <a:buClr>
                <a:srgbClr val="000000"/>
              </a:buClr>
              <a:buSzPct val="100000"/>
              <a:buFont typeface="Times New Roman" pitchFamily="18" charset="0"/>
              <a:tabLst>
                <a:tab pos="457144" algn="l"/>
                <a:tab pos="914287" algn="l"/>
                <a:tab pos="1371431" algn="l"/>
                <a:tab pos="1828574" algn="l"/>
                <a:tab pos="2285717" algn="l"/>
                <a:tab pos="2742861" algn="l"/>
                <a:tab pos="3200004" algn="l"/>
              </a:tabLst>
              <a:defRPr sz="1200">
                <a:solidFill>
                  <a:srgbClr val="000000"/>
                </a:solidFill>
                <a:latin typeface="Times New Roman" pitchFamily="18" charset="0"/>
              </a:defRPr>
            </a:lvl8pPr>
            <a:lvl9pPr marL="3885719" indent="-228571" defTabSz="457144" eaLnBrk="0" fontAlgn="base" hangingPunct="0">
              <a:spcBef>
                <a:spcPct val="30000"/>
              </a:spcBef>
              <a:spcAft>
                <a:spcPct val="0"/>
              </a:spcAft>
              <a:buClr>
                <a:srgbClr val="000000"/>
              </a:buClr>
              <a:buSzPct val="100000"/>
              <a:buFont typeface="Times New Roman" pitchFamily="18" charset="0"/>
              <a:tabLst>
                <a:tab pos="457144" algn="l"/>
                <a:tab pos="914287" algn="l"/>
                <a:tab pos="1371431" algn="l"/>
                <a:tab pos="1828574" algn="l"/>
                <a:tab pos="2285717" algn="l"/>
                <a:tab pos="2742861" algn="l"/>
                <a:tab pos="3200004" algn="l"/>
              </a:tabLst>
              <a:defRPr sz="1200">
                <a:solidFill>
                  <a:srgbClr val="000000"/>
                </a:solidFill>
                <a:latin typeface="Times New Roman" pitchFamily="18" charset="0"/>
              </a:defRPr>
            </a:lvl9pPr>
          </a:lstStyle>
          <a:p>
            <a:pPr eaLnBrk="1">
              <a:spcBef>
                <a:spcPct val="0"/>
              </a:spcBef>
            </a:pPr>
            <a:fld id="{7BA14DF3-83BD-46BF-AF26-2B5D756D7622}" type="slidenum">
              <a:rPr lang="es-AR" altLang="es-AR" sz="1400">
                <a:ea typeface="MS PGothic" pitchFamily="34" charset="-128"/>
                <a:cs typeface="DejaVu Sans"/>
              </a:rPr>
              <a:pPr eaLnBrk="1">
                <a:spcBef>
                  <a:spcPct val="0"/>
                </a:spcBef>
              </a:pPr>
              <a:t>66</a:t>
            </a:fld>
            <a:endParaRPr lang="es-AR" altLang="es-AR" sz="1400">
              <a:ea typeface="MS PGothic" pitchFamily="34" charset="-128"/>
              <a:cs typeface="DejaVu Sans"/>
            </a:endParaRPr>
          </a:p>
        </p:txBody>
      </p:sp>
      <p:sp>
        <p:nvSpPr>
          <p:cNvPr id="130051" name="Rectangle 1"/>
          <p:cNvSpPr>
            <a:spLocks noGrp="1" noRot="1" noChangeAspect="1" noChangeArrowheads="1" noTextEdit="1"/>
          </p:cNvSpPr>
          <p:nvPr>
            <p:ph type="sldImg"/>
          </p:nvPr>
        </p:nvSpPr>
        <p:spPr>
          <a:xfrm>
            <a:off x="1143000" y="695325"/>
            <a:ext cx="4572000" cy="34290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30052" name="Text Box 2"/>
          <p:cNvSpPr>
            <a:spLocks noGrp="1" noChangeArrowheads="1"/>
          </p:cNvSpPr>
          <p:nvPr>
            <p:ph type="body" idx="1"/>
          </p:nvPr>
        </p:nvSpPr>
        <p:spPr>
          <a:xfrm>
            <a:off x="685800" y="4343400"/>
            <a:ext cx="5486400" cy="4114800"/>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tIns="15118"/>
          <a:lstStyle/>
          <a:p>
            <a:pPr marL="215873" indent="-214287">
              <a:lnSpc>
                <a:spcPct val="94000"/>
              </a:lnSpc>
              <a:spcBef>
                <a:spcPct val="0"/>
              </a:spcBef>
              <a:tabLst>
                <a:tab pos="457144" algn="l"/>
                <a:tab pos="914287" algn="l"/>
                <a:tab pos="1371431" algn="l"/>
                <a:tab pos="1828574" algn="l"/>
                <a:tab pos="2285717" algn="l"/>
                <a:tab pos="2742861" algn="l"/>
                <a:tab pos="3200004" algn="l"/>
                <a:tab pos="3657148" algn="l"/>
                <a:tab pos="4114291" algn="l"/>
                <a:tab pos="4571435" algn="l"/>
                <a:tab pos="5028578" algn="l"/>
                <a:tab pos="5485721" algn="l"/>
              </a:tabLst>
            </a:pPr>
            <a:r>
              <a:rPr lang="es-AR" altLang="es-AR" sz="2000">
                <a:latin typeface="Arial" pitchFamily="34" charset="0"/>
                <a:ea typeface="Droid Sans Fallback"/>
                <a:cs typeface="Droid Sans Fallback"/>
              </a:rPr>
              <a:t>Otra pieza de información necesaria para poder seleccionar los blancos relevantes para la fase de latencia es conocer que genes se encuentran expresados en dicha fase. Integramos información proveniente de distintos tipos de condiciones que imitan la infección como son la falta de nutrientes, la hipoxia, el estrés derivado de ERON y modelos murinos de infección. </a:t>
            </a:r>
          </a:p>
        </p:txBody>
      </p:sp>
    </p:spTree>
    <p:extLst>
      <p:ext uri="{BB962C8B-B14F-4D97-AF65-F5344CB8AC3E}">
        <p14:creationId xmlns:p14="http://schemas.microsoft.com/office/powerpoint/2010/main" val="4592282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defTabSz="801654">
              <a:defRPr/>
            </a:pPr>
            <a:r>
              <a:rPr lang="en-US" sz="1100" dirty="0"/>
              <a:t>As you may know, the successful use of antibiotics has been facing challenges because microbial pathogens are developing various forms of resistance in the last decades. </a:t>
            </a:r>
            <a:r>
              <a:rPr lang="en" dirty="0"/>
              <a:t>Antimicrobial resistance (AMR) threatens the effective prevention and treatment of an ever-increasing range of infections caused by bacteria, parasites, viruses and fungi</a:t>
            </a:r>
            <a:r>
              <a:rPr lang="en" baseline="0" dirty="0"/>
              <a:t>.  </a:t>
            </a:r>
            <a:r>
              <a:rPr lang="en" dirty="0"/>
              <a:t>480 000 people develop multi-drug resistant TB around the world each year, and drug resistance is starting to complicate the fight against HIV and malaria, as well.</a:t>
            </a:r>
          </a:p>
          <a:p>
            <a:r>
              <a:rPr lang="en-US" sz="1100" dirty="0"/>
              <a:t>Despite this critical situation, new drug development projects have been inadequate for reasons ranging from bad selection of targets to reduced antimicrobial drug discovery efforts by pharmaceutical companies. </a:t>
            </a:r>
            <a:endParaRPr lang="es-AR" dirty="0"/>
          </a:p>
        </p:txBody>
      </p:sp>
      <p:sp>
        <p:nvSpPr>
          <p:cNvPr id="4" name="3 Marcador de número de diapositiva"/>
          <p:cNvSpPr>
            <a:spLocks noGrp="1"/>
          </p:cNvSpPr>
          <p:nvPr>
            <p:ph type="sldNum" sz="quarter" idx="10"/>
          </p:nvPr>
        </p:nvSpPr>
        <p:spPr/>
        <p:txBody>
          <a:bodyPr/>
          <a:lstStyle/>
          <a:p>
            <a:fld id="{9603DD03-0339-4513-8F31-A980E9DB08EA}" type="slidenum">
              <a:rPr lang="es-ES" smtClean="0"/>
              <a:t>4</a:t>
            </a:fld>
            <a:endParaRPr lang="es-ES"/>
          </a:p>
        </p:txBody>
      </p:sp>
    </p:spTree>
    <p:extLst>
      <p:ext uri="{BB962C8B-B14F-4D97-AF65-F5344CB8AC3E}">
        <p14:creationId xmlns:p14="http://schemas.microsoft.com/office/powerpoint/2010/main" val="409677773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31074" name="Rectangle 6"/>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eaLnBrk="0" hangingPunct="0">
              <a:spcBef>
                <a:spcPct val="30000"/>
              </a:spcBef>
              <a:buClr>
                <a:srgbClr val="000000"/>
              </a:buClr>
              <a:buSzPct val="100000"/>
              <a:buFont typeface="Times New Roman" pitchFamily="18" charset="0"/>
              <a:tabLst>
                <a:tab pos="457144" algn="l"/>
                <a:tab pos="914287" algn="l"/>
                <a:tab pos="1371431" algn="l"/>
                <a:tab pos="1828574" algn="l"/>
                <a:tab pos="2285717" algn="l"/>
                <a:tab pos="2742861" algn="l"/>
                <a:tab pos="3200004" algn="l"/>
              </a:tabLst>
              <a:defRPr sz="1200">
                <a:solidFill>
                  <a:srgbClr val="000000"/>
                </a:solidFill>
                <a:latin typeface="Times New Roman" pitchFamily="18" charset="0"/>
              </a:defRPr>
            </a:lvl1pPr>
            <a:lvl2pPr eaLnBrk="0" hangingPunct="0">
              <a:spcBef>
                <a:spcPct val="30000"/>
              </a:spcBef>
              <a:buClr>
                <a:srgbClr val="000000"/>
              </a:buClr>
              <a:buSzPct val="100000"/>
              <a:buFont typeface="Times New Roman" pitchFamily="18" charset="0"/>
              <a:tabLst>
                <a:tab pos="457144" algn="l"/>
                <a:tab pos="914287" algn="l"/>
                <a:tab pos="1371431" algn="l"/>
                <a:tab pos="1828574" algn="l"/>
                <a:tab pos="2285717" algn="l"/>
                <a:tab pos="2742861" algn="l"/>
                <a:tab pos="3200004" algn="l"/>
              </a:tabLst>
              <a:defRPr sz="1200">
                <a:solidFill>
                  <a:srgbClr val="000000"/>
                </a:solidFill>
                <a:latin typeface="Times New Roman" pitchFamily="18" charset="0"/>
              </a:defRPr>
            </a:lvl2pPr>
            <a:lvl3pPr eaLnBrk="0" hangingPunct="0">
              <a:spcBef>
                <a:spcPct val="30000"/>
              </a:spcBef>
              <a:buClr>
                <a:srgbClr val="000000"/>
              </a:buClr>
              <a:buSzPct val="100000"/>
              <a:buFont typeface="Times New Roman" pitchFamily="18" charset="0"/>
              <a:tabLst>
                <a:tab pos="457144" algn="l"/>
                <a:tab pos="914287" algn="l"/>
                <a:tab pos="1371431" algn="l"/>
                <a:tab pos="1828574" algn="l"/>
                <a:tab pos="2285717" algn="l"/>
                <a:tab pos="2742861" algn="l"/>
                <a:tab pos="3200004" algn="l"/>
              </a:tabLst>
              <a:defRPr sz="1200">
                <a:solidFill>
                  <a:srgbClr val="000000"/>
                </a:solidFill>
                <a:latin typeface="Times New Roman" pitchFamily="18" charset="0"/>
              </a:defRPr>
            </a:lvl3pPr>
            <a:lvl4pPr eaLnBrk="0" hangingPunct="0">
              <a:spcBef>
                <a:spcPct val="30000"/>
              </a:spcBef>
              <a:buClr>
                <a:srgbClr val="000000"/>
              </a:buClr>
              <a:buSzPct val="100000"/>
              <a:buFont typeface="Times New Roman" pitchFamily="18" charset="0"/>
              <a:tabLst>
                <a:tab pos="457144" algn="l"/>
                <a:tab pos="914287" algn="l"/>
                <a:tab pos="1371431" algn="l"/>
                <a:tab pos="1828574" algn="l"/>
                <a:tab pos="2285717" algn="l"/>
                <a:tab pos="2742861" algn="l"/>
                <a:tab pos="3200004" algn="l"/>
              </a:tabLst>
              <a:defRPr sz="1200">
                <a:solidFill>
                  <a:srgbClr val="000000"/>
                </a:solidFill>
                <a:latin typeface="Times New Roman" pitchFamily="18" charset="0"/>
              </a:defRPr>
            </a:lvl4pPr>
            <a:lvl5pPr eaLnBrk="0" hangingPunct="0">
              <a:spcBef>
                <a:spcPct val="30000"/>
              </a:spcBef>
              <a:buClr>
                <a:srgbClr val="000000"/>
              </a:buClr>
              <a:buSzPct val="100000"/>
              <a:buFont typeface="Times New Roman" pitchFamily="18" charset="0"/>
              <a:tabLst>
                <a:tab pos="457144" algn="l"/>
                <a:tab pos="914287" algn="l"/>
                <a:tab pos="1371431" algn="l"/>
                <a:tab pos="1828574" algn="l"/>
                <a:tab pos="2285717" algn="l"/>
                <a:tab pos="2742861" algn="l"/>
                <a:tab pos="3200004" algn="l"/>
              </a:tabLst>
              <a:defRPr sz="1200">
                <a:solidFill>
                  <a:srgbClr val="000000"/>
                </a:solidFill>
                <a:latin typeface="Times New Roman" pitchFamily="18" charset="0"/>
              </a:defRPr>
            </a:lvl5pPr>
            <a:lvl6pPr marL="2514289" indent="-228571" defTabSz="457144" eaLnBrk="0" fontAlgn="base" hangingPunct="0">
              <a:spcBef>
                <a:spcPct val="30000"/>
              </a:spcBef>
              <a:spcAft>
                <a:spcPct val="0"/>
              </a:spcAft>
              <a:buClr>
                <a:srgbClr val="000000"/>
              </a:buClr>
              <a:buSzPct val="100000"/>
              <a:buFont typeface="Times New Roman" pitchFamily="18" charset="0"/>
              <a:tabLst>
                <a:tab pos="457144" algn="l"/>
                <a:tab pos="914287" algn="l"/>
                <a:tab pos="1371431" algn="l"/>
                <a:tab pos="1828574" algn="l"/>
                <a:tab pos="2285717" algn="l"/>
                <a:tab pos="2742861" algn="l"/>
                <a:tab pos="3200004" algn="l"/>
              </a:tabLst>
              <a:defRPr sz="1200">
                <a:solidFill>
                  <a:srgbClr val="000000"/>
                </a:solidFill>
                <a:latin typeface="Times New Roman" pitchFamily="18" charset="0"/>
              </a:defRPr>
            </a:lvl6pPr>
            <a:lvl7pPr marL="2971433" indent="-228571" defTabSz="457144" eaLnBrk="0" fontAlgn="base" hangingPunct="0">
              <a:spcBef>
                <a:spcPct val="30000"/>
              </a:spcBef>
              <a:spcAft>
                <a:spcPct val="0"/>
              </a:spcAft>
              <a:buClr>
                <a:srgbClr val="000000"/>
              </a:buClr>
              <a:buSzPct val="100000"/>
              <a:buFont typeface="Times New Roman" pitchFamily="18" charset="0"/>
              <a:tabLst>
                <a:tab pos="457144" algn="l"/>
                <a:tab pos="914287" algn="l"/>
                <a:tab pos="1371431" algn="l"/>
                <a:tab pos="1828574" algn="l"/>
                <a:tab pos="2285717" algn="l"/>
                <a:tab pos="2742861" algn="l"/>
                <a:tab pos="3200004" algn="l"/>
              </a:tabLst>
              <a:defRPr sz="1200">
                <a:solidFill>
                  <a:srgbClr val="000000"/>
                </a:solidFill>
                <a:latin typeface="Times New Roman" pitchFamily="18" charset="0"/>
              </a:defRPr>
            </a:lvl7pPr>
            <a:lvl8pPr marL="3428576" indent="-228571" defTabSz="457144" eaLnBrk="0" fontAlgn="base" hangingPunct="0">
              <a:spcBef>
                <a:spcPct val="30000"/>
              </a:spcBef>
              <a:spcAft>
                <a:spcPct val="0"/>
              </a:spcAft>
              <a:buClr>
                <a:srgbClr val="000000"/>
              </a:buClr>
              <a:buSzPct val="100000"/>
              <a:buFont typeface="Times New Roman" pitchFamily="18" charset="0"/>
              <a:tabLst>
                <a:tab pos="457144" algn="l"/>
                <a:tab pos="914287" algn="l"/>
                <a:tab pos="1371431" algn="l"/>
                <a:tab pos="1828574" algn="l"/>
                <a:tab pos="2285717" algn="l"/>
                <a:tab pos="2742861" algn="l"/>
                <a:tab pos="3200004" algn="l"/>
              </a:tabLst>
              <a:defRPr sz="1200">
                <a:solidFill>
                  <a:srgbClr val="000000"/>
                </a:solidFill>
                <a:latin typeface="Times New Roman" pitchFamily="18" charset="0"/>
              </a:defRPr>
            </a:lvl8pPr>
            <a:lvl9pPr marL="3885719" indent="-228571" defTabSz="457144" eaLnBrk="0" fontAlgn="base" hangingPunct="0">
              <a:spcBef>
                <a:spcPct val="30000"/>
              </a:spcBef>
              <a:spcAft>
                <a:spcPct val="0"/>
              </a:spcAft>
              <a:buClr>
                <a:srgbClr val="000000"/>
              </a:buClr>
              <a:buSzPct val="100000"/>
              <a:buFont typeface="Times New Roman" pitchFamily="18" charset="0"/>
              <a:tabLst>
                <a:tab pos="457144" algn="l"/>
                <a:tab pos="914287" algn="l"/>
                <a:tab pos="1371431" algn="l"/>
                <a:tab pos="1828574" algn="l"/>
                <a:tab pos="2285717" algn="l"/>
                <a:tab pos="2742861" algn="l"/>
                <a:tab pos="3200004" algn="l"/>
              </a:tabLst>
              <a:defRPr sz="1200">
                <a:solidFill>
                  <a:srgbClr val="000000"/>
                </a:solidFill>
                <a:latin typeface="Times New Roman" pitchFamily="18" charset="0"/>
              </a:defRPr>
            </a:lvl9pPr>
          </a:lstStyle>
          <a:p>
            <a:pPr eaLnBrk="1">
              <a:spcBef>
                <a:spcPct val="0"/>
              </a:spcBef>
            </a:pPr>
            <a:fld id="{66028E3F-517E-404B-AEE3-213DDC68EDAE}" type="slidenum">
              <a:rPr lang="es-AR" altLang="es-AR" sz="1400">
                <a:ea typeface="MS PGothic" pitchFamily="34" charset="-128"/>
                <a:cs typeface="DejaVu Sans"/>
              </a:rPr>
              <a:pPr eaLnBrk="1">
                <a:spcBef>
                  <a:spcPct val="0"/>
                </a:spcBef>
              </a:pPr>
              <a:t>67</a:t>
            </a:fld>
            <a:endParaRPr lang="es-AR" altLang="es-AR" sz="1400">
              <a:ea typeface="MS PGothic" pitchFamily="34" charset="-128"/>
              <a:cs typeface="DejaVu Sans"/>
            </a:endParaRPr>
          </a:p>
        </p:txBody>
      </p:sp>
      <p:sp>
        <p:nvSpPr>
          <p:cNvPr id="131075" name="Rectangle 1"/>
          <p:cNvSpPr>
            <a:spLocks noGrp="1" noRot="1" noChangeAspect="1" noChangeArrowheads="1" noTextEdit="1"/>
          </p:cNvSpPr>
          <p:nvPr>
            <p:ph type="sldImg"/>
          </p:nvPr>
        </p:nvSpPr>
        <p:spPr>
          <a:xfrm>
            <a:off x="1143000" y="695325"/>
            <a:ext cx="4572000" cy="34290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31076" name="Text Box 2"/>
          <p:cNvSpPr>
            <a:spLocks noGrp="1" noChangeArrowheads="1"/>
          </p:cNvSpPr>
          <p:nvPr>
            <p:ph type="body" idx="1"/>
          </p:nvPr>
        </p:nvSpPr>
        <p:spPr>
          <a:xfrm>
            <a:off x="685800" y="4343400"/>
            <a:ext cx="5486400" cy="4351338"/>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tIns="13606"/>
          <a:lstStyle/>
          <a:p>
            <a:pPr marL="215873" indent="-214287">
              <a:lnSpc>
                <a:spcPct val="94000"/>
              </a:lnSpc>
              <a:spcBef>
                <a:spcPct val="0"/>
              </a:spcBef>
              <a:tabLst>
                <a:tab pos="457144" algn="l"/>
                <a:tab pos="914287" algn="l"/>
                <a:tab pos="1371431" algn="l"/>
                <a:tab pos="1828574" algn="l"/>
                <a:tab pos="2285717" algn="l"/>
                <a:tab pos="2742861" algn="l"/>
                <a:tab pos="3200004" algn="l"/>
                <a:tab pos="3657148" algn="l"/>
                <a:tab pos="4114291" algn="l"/>
                <a:tab pos="4571435" algn="l"/>
                <a:tab pos="5028578" algn="l"/>
                <a:tab pos="5485721" algn="l"/>
              </a:tabLst>
            </a:pPr>
            <a:r>
              <a:rPr lang="es-AR" altLang="es-AR" sz="1800">
                <a:latin typeface="Arial" pitchFamily="34" charset="0"/>
                <a:ea typeface="Droid Sans Fallback"/>
                <a:cs typeface="Droid Sans Fallback"/>
              </a:rPr>
              <a:t>Si bien la drogabilidad estructural, es decir la capacidad de unir un compuesto tipo droga es una característica desable no es la única que define a un buen blanco. Conocer los aminoacidos relevantes involucrados directamente en la función de la proteína resulta de gran utilidad para definir si es un buen blaco. Para ello integramos información proveniente de CSA y UniProt para determinar la relevancia de los bolsillos drogables que encontramos utilizando fpocket.</a:t>
            </a:r>
          </a:p>
          <a:p>
            <a:pPr marL="215873" indent="-214287">
              <a:lnSpc>
                <a:spcPct val="94000"/>
              </a:lnSpc>
              <a:spcBef>
                <a:spcPct val="0"/>
              </a:spcBef>
              <a:tabLst>
                <a:tab pos="457144" algn="l"/>
                <a:tab pos="914287" algn="l"/>
                <a:tab pos="1371431" algn="l"/>
                <a:tab pos="1828574" algn="l"/>
                <a:tab pos="2285717" algn="l"/>
                <a:tab pos="2742861" algn="l"/>
                <a:tab pos="3200004" algn="l"/>
                <a:tab pos="3657148" algn="l"/>
                <a:tab pos="4114291" algn="l"/>
                <a:tab pos="4571435" algn="l"/>
                <a:tab pos="5028578" algn="l"/>
                <a:tab pos="5485721" algn="l"/>
              </a:tabLst>
            </a:pPr>
            <a:r>
              <a:rPr lang="es-AR" altLang="es-AR" sz="1800">
                <a:latin typeface="Arial" pitchFamily="34" charset="0"/>
                <a:ea typeface="Droid Sans Fallback"/>
                <a:cs typeface="Droid Sans Fallback"/>
              </a:rPr>
              <a:t>Por otro lado, dado nuestro interés en encontrar blancos específicos para la fase de latencia. Necesitamos de un criterio que nos indique la sensibilidad a ERON. Utilizamos la presencia de centros metalicos de Fe, Cu y Zn junto con la presencia de residuos cisteína y tirosina accesibles a solvente </a:t>
            </a:r>
          </a:p>
        </p:txBody>
      </p:sp>
    </p:spTree>
    <p:extLst>
      <p:ext uri="{BB962C8B-B14F-4D97-AF65-F5344CB8AC3E}">
        <p14:creationId xmlns:p14="http://schemas.microsoft.com/office/powerpoint/2010/main" val="137443710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32098" name="Rectangle 6"/>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eaLnBrk="0" hangingPunct="0">
              <a:spcBef>
                <a:spcPct val="30000"/>
              </a:spcBef>
              <a:buClr>
                <a:srgbClr val="000000"/>
              </a:buClr>
              <a:buSzPct val="100000"/>
              <a:buFont typeface="Times New Roman" pitchFamily="18" charset="0"/>
              <a:tabLst>
                <a:tab pos="457144" algn="l"/>
                <a:tab pos="914287" algn="l"/>
                <a:tab pos="1371431" algn="l"/>
                <a:tab pos="1828574" algn="l"/>
                <a:tab pos="2285717" algn="l"/>
                <a:tab pos="2742861" algn="l"/>
                <a:tab pos="3200004" algn="l"/>
              </a:tabLst>
              <a:defRPr sz="1200">
                <a:solidFill>
                  <a:srgbClr val="000000"/>
                </a:solidFill>
                <a:latin typeface="Times New Roman" pitchFamily="18" charset="0"/>
              </a:defRPr>
            </a:lvl1pPr>
            <a:lvl2pPr eaLnBrk="0" hangingPunct="0">
              <a:spcBef>
                <a:spcPct val="30000"/>
              </a:spcBef>
              <a:buClr>
                <a:srgbClr val="000000"/>
              </a:buClr>
              <a:buSzPct val="100000"/>
              <a:buFont typeface="Times New Roman" pitchFamily="18" charset="0"/>
              <a:tabLst>
                <a:tab pos="457144" algn="l"/>
                <a:tab pos="914287" algn="l"/>
                <a:tab pos="1371431" algn="l"/>
                <a:tab pos="1828574" algn="l"/>
                <a:tab pos="2285717" algn="l"/>
                <a:tab pos="2742861" algn="l"/>
                <a:tab pos="3200004" algn="l"/>
              </a:tabLst>
              <a:defRPr sz="1200">
                <a:solidFill>
                  <a:srgbClr val="000000"/>
                </a:solidFill>
                <a:latin typeface="Times New Roman" pitchFamily="18" charset="0"/>
              </a:defRPr>
            </a:lvl2pPr>
            <a:lvl3pPr eaLnBrk="0" hangingPunct="0">
              <a:spcBef>
                <a:spcPct val="30000"/>
              </a:spcBef>
              <a:buClr>
                <a:srgbClr val="000000"/>
              </a:buClr>
              <a:buSzPct val="100000"/>
              <a:buFont typeface="Times New Roman" pitchFamily="18" charset="0"/>
              <a:tabLst>
                <a:tab pos="457144" algn="l"/>
                <a:tab pos="914287" algn="l"/>
                <a:tab pos="1371431" algn="l"/>
                <a:tab pos="1828574" algn="l"/>
                <a:tab pos="2285717" algn="l"/>
                <a:tab pos="2742861" algn="l"/>
                <a:tab pos="3200004" algn="l"/>
              </a:tabLst>
              <a:defRPr sz="1200">
                <a:solidFill>
                  <a:srgbClr val="000000"/>
                </a:solidFill>
                <a:latin typeface="Times New Roman" pitchFamily="18" charset="0"/>
              </a:defRPr>
            </a:lvl3pPr>
            <a:lvl4pPr eaLnBrk="0" hangingPunct="0">
              <a:spcBef>
                <a:spcPct val="30000"/>
              </a:spcBef>
              <a:buClr>
                <a:srgbClr val="000000"/>
              </a:buClr>
              <a:buSzPct val="100000"/>
              <a:buFont typeface="Times New Roman" pitchFamily="18" charset="0"/>
              <a:tabLst>
                <a:tab pos="457144" algn="l"/>
                <a:tab pos="914287" algn="l"/>
                <a:tab pos="1371431" algn="l"/>
                <a:tab pos="1828574" algn="l"/>
                <a:tab pos="2285717" algn="l"/>
                <a:tab pos="2742861" algn="l"/>
                <a:tab pos="3200004" algn="l"/>
              </a:tabLst>
              <a:defRPr sz="1200">
                <a:solidFill>
                  <a:srgbClr val="000000"/>
                </a:solidFill>
                <a:latin typeface="Times New Roman" pitchFamily="18" charset="0"/>
              </a:defRPr>
            </a:lvl4pPr>
            <a:lvl5pPr eaLnBrk="0" hangingPunct="0">
              <a:spcBef>
                <a:spcPct val="30000"/>
              </a:spcBef>
              <a:buClr>
                <a:srgbClr val="000000"/>
              </a:buClr>
              <a:buSzPct val="100000"/>
              <a:buFont typeface="Times New Roman" pitchFamily="18" charset="0"/>
              <a:tabLst>
                <a:tab pos="457144" algn="l"/>
                <a:tab pos="914287" algn="l"/>
                <a:tab pos="1371431" algn="l"/>
                <a:tab pos="1828574" algn="l"/>
                <a:tab pos="2285717" algn="l"/>
                <a:tab pos="2742861" algn="l"/>
                <a:tab pos="3200004" algn="l"/>
              </a:tabLst>
              <a:defRPr sz="1200">
                <a:solidFill>
                  <a:srgbClr val="000000"/>
                </a:solidFill>
                <a:latin typeface="Times New Roman" pitchFamily="18" charset="0"/>
              </a:defRPr>
            </a:lvl5pPr>
            <a:lvl6pPr marL="2514289" indent="-228571" defTabSz="457144" eaLnBrk="0" fontAlgn="base" hangingPunct="0">
              <a:spcBef>
                <a:spcPct val="30000"/>
              </a:spcBef>
              <a:spcAft>
                <a:spcPct val="0"/>
              </a:spcAft>
              <a:buClr>
                <a:srgbClr val="000000"/>
              </a:buClr>
              <a:buSzPct val="100000"/>
              <a:buFont typeface="Times New Roman" pitchFamily="18" charset="0"/>
              <a:tabLst>
                <a:tab pos="457144" algn="l"/>
                <a:tab pos="914287" algn="l"/>
                <a:tab pos="1371431" algn="l"/>
                <a:tab pos="1828574" algn="l"/>
                <a:tab pos="2285717" algn="l"/>
                <a:tab pos="2742861" algn="l"/>
                <a:tab pos="3200004" algn="l"/>
              </a:tabLst>
              <a:defRPr sz="1200">
                <a:solidFill>
                  <a:srgbClr val="000000"/>
                </a:solidFill>
                <a:latin typeface="Times New Roman" pitchFamily="18" charset="0"/>
              </a:defRPr>
            </a:lvl6pPr>
            <a:lvl7pPr marL="2971433" indent="-228571" defTabSz="457144" eaLnBrk="0" fontAlgn="base" hangingPunct="0">
              <a:spcBef>
                <a:spcPct val="30000"/>
              </a:spcBef>
              <a:spcAft>
                <a:spcPct val="0"/>
              </a:spcAft>
              <a:buClr>
                <a:srgbClr val="000000"/>
              </a:buClr>
              <a:buSzPct val="100000"/>
              <a:buFont typeface="Times New Roman" pitchFamily="18" charset="0"/>
              <a:tabLst>
                <a:tab pos="457144" algn="l"/>
                <a:tab pos="914287" algn="l"/>
                <a:tab pos="1371431" algn="l"/>
                <a:tab pos="1828574" algn="l"/>
                <a:tab pos="2285717" algn="l"/>
                <a:tab pos="2742861" algn="l"/>
                <a:tab pos="3200004" algn="l"/>
              </a:tabLst>
              <a:defRPr sz="1200">
                <a:solidFill>
                  <a:srgbClr val="000000"/>
                </a:solidFill>
                <a:latin typeface="Times New Roman" pitchFamily="18" charset="0"/>
              </a:defRPr>
            </a:lvl7pPr>
            <a:lvl8pPr marL="3428576" indent="-228571" defTabSz="457144" eaLnBrk="0" fontAlgn="base" hangingPunct="0">
              <a:spcBef>
                <a:spcPct val="30000"/>
              </a:spcBef>
              <a:spcAft>
                <a:spcPct val="0"/>
              </a:spcAft>
              <a:buClr>
                <a:srgbClr val="000000"/>
              </a:buClr>
              <a:buSzPct val="100000"/>
              <a:buFont typeface="Times New Roman" pitchFamily="18" charset="0"/>
              <a:tabLst>
                <a:tab pos="457144" algn="l"/>
                <a:tab pos="914287" algn="l"/>
                <a:tab pos="1371431" algn="l"/>
                <a:tab pos="1828574" algn="l"/>
                <a:tab pos="2285717" algn="l"/>
                <a:tab pos="2742861" algn="l"/>
                <a:tab pos="3200004" algn="l"/>
              </a:tabLst>
              <a:defRPr sz="1200">
                <a:solidFill>
                  <a:srgbClr val="000000"/>
                </a:solidFill>
                <a:latin typeface="Times New Roman" pitchFamily="18" charset="0"/>
              </a:defRPr>
            </a:lvl8pPr>
            <a:lvl9pPr marL="3885719" indent="-228571" defTabSz="457144" eaLnBrk="0" fontAlgn="base" hangingPunct="0">
              <a:spcBef>
                <a:spcPct val="30000"/>
              </a:spcBef>
              <a:spcAft>
                <a:spcPct val="0"/>
              </a:spcAft>
              <a:buClr>
                <a:srgbClr val="000000"/>
              </a:buClr>
              <a:buSzPct val="100000"/>
              <a:buFont typeface="Times New Roman" pitchFamily="18" charset="0"/>
              <a:tabLst>
                <a:tab pos="457144" algn="l"/>
                <a:tab pos="914287" algn="l"/>
                <a:tab pos="1371431" algn="l"/>
                <a:tab pos="1828574" algn="l"/>
                <a:tab pos="2285717" algn="l"/>
                <a:tab pos="2742861" algn="l"/>
                <a:tab pos="3200004" algn="l"/>
              </a:tabLst>
              <a:defRPr sz="1200">
                <a:solidFill>
                  <a:srgbClr val="000000"/>
                </a:solidFill>
                <a:latin typeface="Times New Roman" pitchFamily="18" charset="0"/>
              </a:defRPr>
            </a:lvl9pPr>
          </a:lstStyle>
          <a:p>
            <a:pPr eaLnBrk="1">
              <a:spcBef>
                <a:spcPct val="0"/>
              </a:spcBef>
            </a:pPr>
            <a:fld id="{C08119BC-FB76-4928-9A12-5B41CBC59B6F}" type="slidenum">
              <a:rPr lang="es-AR" altLang="es-AR" sz="1400">
                <a:ea typeface="MS PGothic" pitchFamily="34" charset="-128"/>
                <a:cs typeface="DejaVu Sans"/>
              </a:rPr>
              <a:pPr eaLnBrk="1">
                <a:spcBef>
                  <a:spcPct val="0"/>
                </a:spcBef>
              </a:pPr>
              <a:t>68</a:t>
            </a:fld>
            <a:endParaRPr lang="es-AR" altLang="es-AR" sz="1400">
              <a:ea typeface="MS PGothic" pitchFamily="34" charset="-128"/>
              <a:cs typeface="DejaVu Sans"/>
            </a:endParaRPr>
          </a:p>
        </p:txBody>
      </p:sp>
      <p:sp>
        <p:nvSpPr>
          <p:cNvPr id="132099" name="Text Box 1"/>
          <p:cNvSpPr txBox="1">
            <a:spLocks noChangeArrowheads="1"/>
          </p:cNvSpPr>
          <p:nvPr/>
        </p:nvSpPr>
        <p:spPr bwMode="auto">
          <a:xfrm>
            <a:off x="3884614" y="8685214"/>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428" tIns="45715" rIns="91428" bIns="45715" anchor="b"/>
          <a:lstStyle>
            <a:lvl1pPr eaLnBrk="0" hangingPunct="0">
              <a:spcBef>
                <a:spcPct val="30000"/>
              </a:spcBef>
              <a:buClr>
                <a:srgbClr val="000000"/>
              </a:buClr>
              <a:buSzPct val="100000"/>
              <a:buFont typeface="Times New Roman" pitchFamily="18" charset="0"/>
              <a:tabLst>
                <a:tab pos="457200" algn="l"/>
                <a:tab pos="914400" algn="l"/>
                <a:tab pos="1371600" algn="l"/>
                <a:tab pos="1828800" algn="l"/>
                <a:tab pos="2286000" algn="l"/>
                <a:tab pos="2743200" algn="l"/>
              </a:tabLst>
              <a:defRPr sz="1200">
                <a:solidFill>
                  <a:srgbClr val="000000"/>
                </a:solidFill>
                <a:latin typeface="Times New Roman" pitchFamily="18" charset="0"/>
              </a:defRPr>
            </a:lvl1pPr>
            <a:lvl2pPr eaLnBrk="0" hangingPunct="0">
              <a:spcBef>
                <a:spcPct val="30000"/>
              </a:spcBef>
              <a:buClr>
                <a:srgbClr val="000000"/>
              </a:buClr>
              <a:buSzPct val="100000"/>
              <a:buFont typeface="Times New Roman" pitchFamily="18" charset="0"/>
              <a:tabLst>
                <a:tab pos="457200" algn="l"/>
                <a:tab pos="914400" algn="l"/>
                <a:tab pos="1371600" algn="l"/>
                <a:tab pos="1828800" algn="l"/>
                <a:tab pos="2286000" algn="l"/>
                <a:tab pos="2743200" algn="l"/>
              </a:tabLst>
              <a:defRPr sz="1200">
                <a:solidFill>
                  <a:srgbClr val="000000"/>
                </a:solidFill>
                <a:latin typeface="Times New Roman" pitchFamily="18" charset="0"/>
              </a:defRPr>
            </a:lvl2pPr>
            <a:lvl3pPr eaLnBrk="0" hangingPunct="0">
              <a:spcBef>
                <a:spcPct val="30000"/>
              </a:spcBef>
              <a:buClr>
                <a:srgbClr val="000000"/>
              </a:buClr>
              <a:buSzPct val="100000"/>
              <a:buFont typeface="Times New Roman" pitchFamily="18" charset="0"/>
              <a:tabLst>
                <a:tab pos="457200" algn="l"/>
                <a:tab pos="914400" algn="l"/>
                <a:tab pos="1371600" algn="l"/>
                <a:tab pos="1828800" algn="l"/>
                <a:tab pos="2286000" algn="l"/>
                <a:tab pos="2743200" algn="l"/>
              </a:tabLst>
              <a:defRPr sz="1200">
                <a:solidFill>
                  <a:srgbClr val="000000"/>
                </a:solidFill>
                <a:latin typeface="Times New Roman" pitchFamily="18" charset="0"/>
              </a:defRPr>
            </a:lvl3pPr>
            <a:lvl4pPr eaLnBrk="0" hangingPunct="0">
              <a:spcBef>
                <a:spcPct val="30000"/>
              </a:spcBef>
              <a:buClr>
                <a:srgbClr val="000000"/>
              </a:buClr>
              <a:buSzPct val="100000"/>
              <a:buFont typeface="Times New Roman" pitchFamily="18" charset="0"/>
              <a:tabLst>
                <a:tab pos="457200" algn="l"/>
                <a:tab pos="914400" algn="l"/>
                <a:tab pos="1371600" algn="l"/>
                <a:tab pos="1828800" algn="l"/>
                <a:tab pos="2286000" algn="l"/>
                <a:tab pos="2743200" algn="l"/>
              </a:tabLst>
              <a:defRPr sz="1200">
                <a:solidFill>
                  <a:srgbClr val="000000"/>
                </a:solidFill>
                <a:latin typeface="Times New Roman" pitchFamily="18" charset="0"/>
              </a:defRPr>
            </a:lvl4pPr>
            <a:lvl5pPr eaLnBrk="0" hangingPunct="0">
              <a:spcBef>
                <a:spcPct val="30000"/>
              </a:spcBef>
              <a:buClr>
                <a:srgbClr val="000000"/>
              </a:buClr>
              <a:buSzPct val="100000"/>
              <a:buFont typeface="Times New Roman" pitchFamily="18" charset="0"/>
              <a:tabLst>
                <a:tab pos="457200" algn="l"/>
                <a:tab pos="914400" algn="l"/>
                <a:tab pos="1371600" algn="l"/>
                <a:tab pos="1828800" algn="l"/>
                <a:tab pos="2286000" algn="l"/>
                <a:tab pos="2743200" algn="l"/>
              </a:tabLst>
              <a:defRPr sz="1200">
                <a:solidFill>
                  <a:srgbClr val="000000"/>
                </a:solidFill>
                <a:latin typeface="Times New Roman" pitchFamily="18" charset="0"/>
              </a:defRPr>
            </a:lvl5pPr>
            <a:lvl6pPr marL="2514600" indent="-228600" defTabSz="457200" eaLnBrk="0" fontAlgn="base" hangingPunct="0">
              <a:spcBef>
                <a:spcPct val="30000"/>
              </a:spcBef>
              <a:spcAft>
                <a:spcPct val="0"/>
              </a:spcAft>
              <a:buClr>
                <a:srgbClr val="000000"/>
              </a:buClr>
              <a:buSzPct val="100000"/>
              <a:buFont typeface="Times New Roman" pitchFamily="18" charset="0"/>
              <a:tabLst>
                <a:tab pos="457200" algn="l"/>
                <a:tab pos="914400" algn="l"/>
                <a:tab pos="1371600" algn="l"/>
                <a:tab pos="1828800" algn="l"/>
                <a:tab pos="2286000" algn="l"/>
                <a:tab pos="2743200" algn="l"/>
              </a:tabLst>
              <a:defRPr sz="1200">
                <a:solidFill>
                  <a:srgbClr val="000000"/>
                </a:solidFill>
                <a:latin typeface="Times New Roman" pitchFamily="18" charset="0"/>
              </a:defRPr>
            </a:lvl6pPr>
            <a:lvl7pPr marL="2971800" indent="-228600" defTabSz="457200" eaLnBrk="0" fontAlgn="base" hangingPunct="0">
              <a:spcBef>
                <a:spcPct val="30000"/>
              </a:spcBef>
              <a:spcAft>
                <a:spcPct val="0"/>
              </a:spcAft>
              <a:buClr>
                <a:srgbClr val="000000"/>
              </a:buClr>
              <a:buSzPct val="100000"/>
              <a:buFont typeface="Times New Roman" pitchFamily="18" charset="0"/>
              <a:tabLst>
                <a:tab pos="457200" algn="l"/>
                <a:tab pos="914400" algn="l"/>
                <a:tab pos="1371600" algn="l"/>
                <a:tab pos="1828800" algn="l"/>
                <a:tab pos="2286000" algn="l"/>
                <a:tab pos="2743200" algn="l"/>
              </a:tabLst>
              <a:defRPr sz="1200">
                <a:solidFill>
                  <a:srgbClr val="000000"/>
                </a:solidFill>
                <a:latin typeface="Times New Roman" pitchFamily="18" charset="0"/>
              </a:defRPr>
            </a:lvl7pPr>
            <a:lvl8pPr marL="3429000" indent="-228600" defTabSz="457200" eaLnBrk="0" fontAlgn="base" hangingPunct="0">
              <a:spcBef>
                <a:spcPct val="30000"/>
              </a:spcBef>
              <a:spcAft>
                <a:spcPct val="0"/>
              </a:spcAft>
              <a:buClr>
                <a:srgbClr val="000000"/>
              </a:buClr>
              <a:buSzPct val="100000"/>
              <a:buFont typeface="Times New Roman" pitchFamily="18" charset="0"/>
              <a:tabLst>
                <a:tab pos="457200" algn="l"/>
                <a:tab pos="914400" algn="l"/>
                <a:tab pos="1371600" algn="l"/>
                <a:tab pos="1828800" algn="l"/>
                <a:tab pos="2286000" algn="l"/>
                <a:tab pos="2743200" algn="l"/>
              </a:tabLst>
              <a:defRPr sz="1200">
                <a:solidFill>
                  <a:srgbClr val="000000"/>
                </a:solidFill>
                <a:latin typeface="Times New Roman" pitchFamily="18" charset="0"/>
              </a:defRPr>
            </a:lvl8pPr>
            <a:lvl9pPr marL="3886200" indent="-228600" defTabSz="457200" eaLnBrk="0" fontAlgn="base" hangingPunct="0">
              <a:spcBef>
                <a:spcPct val="30000"/>
              </a:spcBef>
              <a:spcAft>
                <a:spcPct val="0"/>
              </a:spcAft>
              <a:buClr>
                <a:srgbClr val="000000"/>
              </a:buClr>
              <a:buSzPct val="100000"/>
              <a:buFont typeface="Times New Roman" pitchFamily="18" charset="0"/>
              <a:tabLst>
                <a:tab pos="457200" algn="l"/>
                <a:tab pos="914400" algn="l"/>
                <a:tab pos="1371600" algn="l"/>
                <a:tab pos="1828800" algn="l"/>
                <a:tab pos="2286000" algn="l"/>
                <a:tab pos="2743200" algn="l"/>
              </a:tabLst>
              <a:defRPr sz="1200">
                <a:solidFill>
                  <a:srgbClr val="000000"/>
                </a:solidFill>
                <a:latin typeface="Times New Roman" pitchFamily="18" charset="0"/>
              </a:defRPr>
            </a:lvl9pPr>
          </a:lstStyle>
          <a:p>
            <a:pPr algn="r" eaLnBrk="1">
              <a:spcBef>
                <a:spcPct val="0"/>
              </a:spcBef>
            </a:pPr>
            <a:fld id="{6B5C7AD9-BA2B-4309-A8B2-9CC9A82CE3EA}" type="slidenum">
              <a:rPr lang="es-AR" altLang="es-AR">
                <a:cs typeface="Arial" pitchFamily="34" charset="0"/>
              </a:rPr>
              <a:pPr algn="r" eaLnBrk="1">
                <a:spcBef>
                  <a:spcPct val="0"/>
                </a:spcBef>
              </a:pPr>
              <a:t>68</a:t>
            </a:fld>
            <a:endParaRPr lang="es-AR" altLang="es-AR">
              <a:cs typeface="Arial" pitchFamily="34" charset="0"/>
            </a:endParaRPr>
          </a:p>
        </p:txBody>
      </p:sp>
      <p:sp>
        <p:nvSpPr>
          <p:cNvPr id="132100" name="Rectangle 2"/>
          <p:cNvSpPr>
            <a:spLocks noGrp="1" noRot="1" noChangeAspect="1" noChangeArrowheads="1" noTextEdit="1"/>
          </p:cNvSpPr>
          <p:nvPr>
            <p:ph type="sldImg"/>
          </p:nvPr>
        </p:nvSpPr>
        <p:spPr>
          <a:xfrm>
            <a:off x="1143000" y="685800"/>
            <a:ext cx="4572000" cy="34290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32101" name="Text Box 3"/>
          <p:cNvSpPr>
            <a:spLocks noGrp="1" noChangeArrowheads="1"/>
          </p:cNvSpPr>
          <p:nvPr>
            <p:ph type="body" idx="1"/>
          </p:nvPr>
        </p:nvSpPr>
        <p:spPr>
          <a:xfrm>
            <a:off x="685800" y="4343400"/>
            <a:ext cx="5486400" cy="4114800"/>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215873" indent="-214287">
              <a:spcBef>
                <a:spcPct val="0"/>
              </a:spcBef>
              <a:tabLst>
                <a:tab pos="457144" algn="l"/>
                <a:tab pos="914287" algn="l"/>
                <a:tab pos="1371431" algn="l"/>
                <a:tab pos="1828574" algn="l"/>
                <a:tab pos="2285717" algn="l"/>
                <a:tab pos="2742861" algn="l"/>
                <a:tab pos="3200004" algn="l"/>
                <a:tab pos="3657148" algn="l"/>
                <a:tab pos="4114291" algn="l"/>
                <a:tab pos="4571435" algn="l"/>
                <a:tab pos="5028578" algn="l"/>
                <a:tab pos="5485721" algn="l"/>
              </a:tabLst>
            </a:pPr>
            <a:r>
              <a:rPr lang="es-AR" altLang="es-AR" sz="2000">
                <a:latin typeface="Arial" pitchFamily="34" charset="0"/>
                <a:ea typeface="Droid Sans Fallback"/>
                <a:cs typeface="Droid Sans Fallback"/>
              </a:rPr>
              <a:t>Entonces nuestra hipotesis central es que si conocemos cuales proteínas estan reguladas por ERON o son relevantes para la supervivencia dentro del macrófago, podemos diseñalr drogas para inhibir estas proteínas sinérgicamente con el sistema inmune del huesped.</a:t>
            </a:r>
          </a:p>
        </p:txBody>
      </p:sp>
    </p:spTree>
    <p:extLst>
      <p:ext uri="{BB962C8B-B14F-4D97-AF65-F5344CB8AC3E}">
        <p14:creationId xmlns:p14="http://schemas.microsoft.com/office/powerpoint/2010/main" val="298875238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33122" name="Rectangle 6"/>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eaLnBrk="0" hangingPunct="0">
              <a:spcBef>
                <a:spcPct val="30000"/>
              </a:spcBef>
              <a:buClr>
                <a:srgbClr val="000000"/>
              </a:buClr>
              <a:buSzPct val="100000"/>
              <a:buFont typeface="Times New Roman" pitchFamily="18" charset="0"/>
              <a:tabLst>
                <a:tab pos="457144" algn="l"/>
                <a:tab pos="914287" algn="l"/>
                <a:tab pos="1371431" algn="l"/>
                <a:tab pos="1828574" algn="l"/>
                <a:tab pos="2285717" algn="l"/>
                <a:tab pos="2742861" algn="l"/>
                <a:tab pos="3200004" algn="l"/>
              </a:tabLst>
              <a:defRPr sz="1200">
                <a:solidFill>
                  <a:srgbClr val="000000"/>
                </a:solidFill>
                <a:latin typeface="Times New Roman" pitchFamily="18" charset="0"/>
              </a:defRPr>
            </a:lvl1pPr>
            <a:lvl2pPr eaLnBrk="0" hangingPunct="0">
              <a:spcBef>
                <a:spcPct val="30000"/>
              </a:spcBef>
              <a:buClr>
                <a:srgbClr val="000000"/>
              </a:buClr>
              <a:buSzPct val="100000"/>
              <a:buFont typeface="Times New Roman" pitchFamily="18" charset="0"/>
              <a:tabLst>
                <a:tab pos="457144" algn="l"/>
                <a:tab pos="914287" algn="l"/>
                <a:tab pos="1371431" algn="l"/>
                <a:tab pos="1828574" algn="l"/>
                <a:tab pos="2285717" algn="l"/>
                <a:tab pos="2742861" algn="l"/>
                <a:tab pos="3200004" algn="l"/>
              </a:tabLst>
              <a:defRPr sz="1200">
                <a:solidFill>
                  <a:srgbClr val="000000"/>
                </a:solidFill>
                <a:latin typeface="Times New Roman" pitchFamily="18" charset="0"/>
              </a:defRPr>
            </a:lvl2pPr>
            <a:lvl3pPr eaLnBrk="0" hangingPunct="0">
              <a:spcBef>
                <a:spcPct val="30000"/>
              </a:spcBef>
              <a:buClr>
                <a:srgbClr val="000000"/>
              </a:buClr>
              <a:buSzPct val="100000"/>
              <a:buFont typeface="Times New Roman" pitchFamily="18" charset="0"/>
              <a:tabLst>
                <a:tab pos="457144" algn="l"/>
                <a:tab pos="914287" algn="l"/>
                <a:tab pos="1371431" algn="l"/>
                <a:tab pos="1828574" algn="l"/>
                <a:tab pos="2285717" algn="l"/>
                <a:tab pos="2742861" algn="l"/>
                <a:tab pos="3200004" algn="l"/>
              </a:tabLst>
              <a:defRPr sz="1200">
                <a:solidFill>
                  <a:srgbClr val="000000"/>
                </a:solidFill>
                <a:latin typeface="Times New Roman" pitchFamily="18" charset="0"/>
              </a:defRPr>
            </a:lvl3pPr>
            <a:lvl4pPr eaLnBrk="0" hangingPunct="0">
              <a:spcBef>
                <a:spcPct val="30000"/>
              </a:spcBef>
              <a:buClr>
                <a:srgbClr val="000000"/>
              </a:buClr>
              <a:buSzPct val="100000"/>
              <a:buFont typeface="Times New Roman" pitchFamily="18" charset="0"/>
              <a:tabLst>
                <a:tab pos="457144" algn="l"/>
                <a:tab pos="914287" algn="l"/>
                <a:tab pos="1371431" algn="l"/>
                <a:tab pos="1828574" algn="l"/>
                <a:tab pos="2285717" algn="l"/>
                <a:tab pos="2742861" algn="l"/>
                <a:tab pos="3200004" algn="l"/>
              </a:tabLst>
              <a:defRPr sz="1200">
                <a:solidFill>
                  <a:srgbClr val="000000"/>
                </a:solidFill>
                <a:latin typeface="Times New Roman" pitchFamily="18" charset="0"/>
              </a:defRPr>
            </a:lvl4pPr>
            <a:lvl5pPr eaLnBrk="0" hangingPunct="0">
              <a:spcBef>
                <a:spcPct val="30000"/>
              </a:spcBef>
              <a:buClr>
                <a:srgbClr val="000000"/>
              </a:buClr>
              <a:buSzPct val="100000"/>
              <a:buFont typeface="Times New Roman" pitchFamily="18" charset="0"/>
              <a:tabLst>
                <a:tab pos="457144" algn="l"/>
                <a:tab pos="914287" algn="l"/>
                <a:tab pos="1371431" algn="l"/>
                <a:tab pos="1828574" algn="l"/>
                <a:tab pos="2285717" algn="l"/>
                <a:tab pos="2742861" algn="l"/>
                <a:tab pos="3200004" algn="l"/>
              </a:tabLst>
              <a:defRPr sz="1200">
                <a:solidFill>
                  <a:srgbClr val="000000"/>
                </a:solidFill>
                <a:latin typeface="Times New Roman" pitchFamily="18" charset="0"/>
              </a:defRPr>
            </a:lvl5pPr>
            <a:lvl6pPr marL="2514289" indent="-228571" defTabSz="457144" eaLnBrk="0" fontAlgn="base" hangingPunct="0">
              <a:spcBef>
                <a:spcPct val="30000"/>
              </a:spcBef>
              <a:spcAft>
                <a:spcPct val="0"/>
              </a:spcAft>
              <a:buClr>
                <a:srgbClr val="000000"/>
              </a:buClr>
              <a:buSzPct val="100000"/>
              <a:buFont typeface="Times New Roman" pitchFamily="18" charset="0"/>
              <a:tabLst>
                <a:tab pos="457144" algn="l"/>
                <a:tab pos="914287" algn="l"/>
                <a:tab pos="1371431" algn="l"/>
                <a:tab pos="1828574" algn="l"/>
                <a:tab pos="2285717" algn="l"/>
                <a:tab pos="2742861" algn="l"/>
                <a:tab pos="3200004" algn="l"/>
              </a:tabLst>
              <a:defRPr sz="1200">
                <a:solidFill>
                  <a:srgbClr val="000000"/>
                </a:solidFill>
                <a:latin typeface="Times New Roman" pitchFamily="18" charset="0"/>
              </a:defRPr>
            </a:lvl6pPr>
            <a:lvl7pPr marL="2971433" indent="-228571" defTabSz="457144" eaLnBrk="0" fontAlgn="base" hangingPunct="0">
              <a:spcBef>
                <a:spcPct val="30000"/>
              </a:spcBef>
              <a:spcAft>
                <a:spcPct val="0"/>
              </a:spcAft>
              <a:buClr>
                <a:srgbClr val="000000"/>
              </a:buClr>
              <a:buSzPct val="100000"/>
              <a:buFont typeface="Times New Roman" pitchFamily="18" charset="0"/>
              <a:tabLst>
                <a:tab pos="457144" algn="l"/>
                <a:tab pos="914287" algn="l"/>
                <a:tab pos="1371431" algn="l"/>
                <a:tab pos="1828574" algn="l"/>
                <a:tab pos="2285717" algn="l"/>
                <a:tab pos="2742861" algn="l"/>
                <a:tab pos="3200004" algn="l"/>
              </a:tabLst>
              <a:defRPr sz="1200">
                <a:solidFill>
                  <a:srgbClr val="000000"/>
                </a:solidFill>
                <a:latin typeface="Times New Roman" pitchFamily="18" charset="0"/>
              </a:defRPr>
            </a:lvl7pPr>
            <a:lvl8pPr marL="3428576" indent="-228571" defTabSz="457144" eaLnBrk="0" fontAlgn="base" hangingPunct="0">
              <a:spcBef>
                <a:spcPct val="30000"/>
              </a:spcBef>
              <a:spcAft>
                <a:spcPct val="0"/>
              </a:spcAft>
              <a:buClr>
                <a:srgbClr val="000000"/>
              </a:buClr>
              <a:buSzPct val="100000"/>
              <a:buFont typeface="Times New Roman" pitchFamily="18" charset="0"/>
              <a:tabLst>
                <a:tab pos="457144" algn="l"/>
                <a:tab pos="914287" algn="l"/>
                <a:tab pos="1371431" algn="l"/>
                <a:tab pos="1828574" algn="l"/>
                <a:tab pos="2285717" algn="l"/>
                <a:tab pos="2742861" algn="l"/>
                <a:tab pos="3200004" algn="l"/>
              </a:tabLst>
              <a:defRPr sz="1200">
                <a:solidFill>
                  <a:srgbClr val="000000"/>
                </a:solidFill>
                <a:latin typeface="Times New Roman" pitchFamily="18" charset="0"/>
              </a:defRPr>
            </a:lvl8pPr>
            <a:lvl9pPr marL="3885719" indent="-228571" defTabSz="457144" eaLnBrk="0" fontAlgn="base" hangingPunct="0">
              <a:spcBef>
                <a:spcPct val="30000"/>
              </a:spcBef>
              <a:spcAft>
                <a:spcPct val="0"/>
              </a:spcAft>
              <a:buClr>
                <a:srgbClr val="000000"/>
              </a:buClr>
              <a:buSzPct val="100000"/>
              <a:buFont typeface="Times New Roman" pitchFamily="18" charset="0"/>
              <a:tabLst>
                <a:tab pos="457144" algn="l"/>
                <a:tab pos="914287" algn="l"/>
                <a:tab pos="1371431" algn="l"/>
                <a:tab pos="1828574" algn="l"/>
                <a:tab pos="2285717" algn="l"/>
                <a:tab pos="2742861" algn="l"/>
                <a:tab pos="3200004" algn="l"/>
              </a:tabLst>
              <a:defRPr sz="1200">
                <a:solidFill>
                  <a:srgbClr val="000000"/>
                </a:solidFill>
                <a:latin typeface="Times New Roman" pitchFamily="18" charset="0"/>
              </a:defRPr>
            </a:lvl9pPr>
          </a:lstStyle>
          <a:p>
            <a:pPr eaLnBrk="1">
              <a:spcBef>
                <a:spcPct val="0"/>
              </a:spcBef>
            </a:pPr>
            <a:fld id="{D0009491-0DA5-4F6E-B875-B375A2779897}" type="slidenum">
              <a:rPr lang="es-AR" altLang="es-AR" sz="1400">
                <a:ea typeface="MS PGothic" pitchFamily="34" charset="-128"/>
                <a:cs typeface="DejaVu Sans"/>
              </a:rPr>
              <a:pPr eaLnBrk="1">
                <a:spcBef>
                  <a:spcPct val="0"/>
                </a:spcBef>
              </a:pPr>
              <a:t>69</a:t>
            </a:fld>
            <a:endParaRPr lang="es-AR" altLang="es-AR" sz="1400">
              <a:ea typeface="MS PGothic" pitchFamily="34" charset="-128"/>
              <a:cs typeface="DejaVu Sans"/>
            </a:endParaRPr>
          </a:p>
        </p:txBody>
      </p:sp>
      <p:sp>
        <p:nvSpPr>
          <p:cNvPr id="133123" name="Rectangle 1"/>
          <p:cNvSpPr>
            <a:spLocks noGrp="1" noRot="1" noChangeAspect="1" noChangeArrowheads="1" noTextEdit="1"/>
          </p:cNvSpPr>
          <p:nvPr>
            <p:ph type="sldImg"/>
          </p:nvPr>
        </p:nvSpPr>
        <p:spPr>
          <a:xfrm>
            <a:off x="1143000" y="695325"/>
            <a:ext cx="4572000" cy="34290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33124" name="Text Box 2"/>
          <p:cNvSpPr>
            <a:spLocks noGrp="1" noChangeArrowheads="1"/>
          </p:cNvSpPr>
          <p:nvPr>
            <p:ph type="body" idx="1"/>
          </p:nvPr>
        </p:nvSpPr>
        <p:spPr>
          <a:xfrm>
            <a:off x="685800" y="4343401"/>
            <a:ext cx="5486400" cy="5445125"/>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tIns="15118"/>
          <a:lstStyle/>
          <a:p>
            <a:pPr marL="215873" indent="-214287">
              <a:lnSpc>
                <a:spcPct val="94000"/>
              </a:lnSpc>
              <a:spcBef>
                <a:spcPct val="0"/>
              </a:spcBef>
              <a:tabLst>
                <a:tab pos="457144" algn="l"/>
                <a:tab pos="914287" algn="l"/>
                <a:tab pos="1371431" algn="l"/>
                <a:tab pos="1828574" algn="l"/>
                <a:tab pos="2285717" algn="l"/>
                <a:tab pos="2742861" algn="l"/>
                <a:tab pos="3200004" algn="l"/>
                <a:tab pos="3657148" algn="l"/>
                <a:tab pos="4114291" algn="l"/>
                <a:tab pos="4571435" algn="l"/>
                <a:tab pos="5028578" algn="l"/>
                <a:tab pos="5485721" algn="l"/>
              </a:tabLst>
            </a:pPr>
            <a:r>
              <a:rPr lang="es-AR" altLang="es-AR" sz="2000">
                <a:latin typeface="Arial" pitchFamily="34" charset="0"/>
                <a:ea typeface="Droid Sans Fallback"/>
                <a:cs typeface="Droid Sans Fallback"/>
              </a:rPr>
              <a:t>La ultima pieza del rompecabezas de TuberQ es la información de relevancia contextual de cada una de las proteínas. Nos centramos en las proteínas que participan de procesos metabólicos y construimos  dicha red de Mtb. Que se puede apreciar en este grafo. Cada uno de los nodos de este grafo es un metabolito, mientras que cada vertice es una reacción química que conecta a otro metabolito, algunas catalizadas por enzimas y otras espontaneas. </a:t>
            </a:r>
          </a:p>
          <a:p>
            <a:pPr marL="215873" indent="-214287">
              <a:lnSpc>
                <a:spcPct val="94000"/>
              </a:lnSpc>
              <a:spcBef>
                <a:spcPct val="0"/>
              </a:spcBef>
              <a:tabLst>
                <a:tab pos="457144" algn="l"/>
                <a:tab pos="914287" algn="l"/>
                <a:tab pos="1371431" algn="l"/>
                <a:tab pos="1828574" algn="l"/>
                <a:tab pos="2285717" algn="l"/>
                <a:tab pos="2742861" algn="l"/>
                <a:tab pos="3200004" algn="l"/>
                <a:tab pos="3657148" algn="l"/>
                <a:tab pos="4114291" algn="l"/>
                <a:tab pos="4571435" algn="l"/>
                <a:tab pos="5028578" algn="l"/>
                <a:tab pos="5485721" algn="l"/>
              </a:tabLst>
            </a:pPr>
            <a:r>
              <a:rPr lang="es-AR" altLang="es-AR" sz="2000">
                <a:latin typeface="Arial" pitchFamily="34" charset="0"/>
                <a:ea typeface="Droid Sans Fallback"/>
                <a:cs typeface="Droid Sans Fallback"/>
              </a:rPr>
              <a:t>Esta red no tiene una conectividad al azar sino que contiene distintos grupos (vias metabolicas) agrupadas que se encuentran conectadas con otras por algunos miembros. Los vértices (proteínas) que unen vias metabolicas distintas como las que utilizan o consumen son de sumo interés para inhibir porque se tratan de cuellos de botella.</a:t>
            </a:r>
          </a:p>
        </p:txBody>
      </p:sp>
    </p:spTree>
    <p:extLst>
      <p:ext uri="{BB962C8B-B14F-4D97-AF65-F5344CB8AC3E}">
        <p14:creationId xmlns:p14="http://schemas.microsoft.com/office/powerpoint/2010/main" val="222649293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34146" name="Rectangle 6"/>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eaLnBrk="0" hangingPunct="0">
              <a:spcBef>
                <a:spcPct val="30000"/>
              </a:spcBef>
              <a:buClr>
                <a:srgbClr val="000000"/>
              </a:buClr>
              <a:buSzPct val="100000"/>
              <a:buFont typeface="Times New Roman" pitchFamily="18" charset="0"/>
              <a:tabLst>
                <a:tab pos="457144" algn="l"/>
                <a:tab pos="914287" algn="l"/>
                <a:tab pos="1371431" algn="l"/>
                <a:tab pos="1828574" algn="l"/>
                <a:tab pos="2285717" algn="l"/>
                <a:tab pos="2742861" algn="l"/>
                <a:tab pos="3200004" algn="l"/>
              </a:tabLst>
              <a:defRPr sz="1200">
                <a:solidFill>
                  <a:srgbClr val="000000"/>
                </a:solidFill>
                <a:latin typeface="Times New Roman" pitchFamily="18" charset="0"/>
              </a:defRPr>
            </a:lvl1pPr>
            <a:lvl2pPr eaLnBrk="0" hangingPunct="0">
              <a:spcBef>
                <a:spcPct val="30000"/>
              </a:spcBef>
              <a:buClr>
                <a:srgbClr val="000000"/>
              </a:buClr>
              <a:buSzPct val="100000"/>
              <a:buFont typeface="Times New Roman" pitchFamily="18" charset="0"/>
              <a:tabLst>
                <a:tab pos="457144" algn="l"/>
                <a:tab pos="914287" algn="l"/>
                <a:tab pos="1371431" algn="l"/>
                <a:tab pos="1828574" algn="l"/>
                <a:tab pos="2285717" algn="l"/>
                <a:tab pos="2742861" algn="l"/>
                <a:tab pos="3200004" algn="l"/>
              </a:tabLst>
              <a:defRPr sz="1200">
                <a:solidFill>
                  <a:srgbClr val="000000"/>
                </a:solidFill>
                <a:latin typeface="Times New Roman" pitchFamily="18" charset="0"/>
              </a:defRPr>
            </a:lvl2pPr>
            <a:lvl3pPr eaLnBrk="0" hangingPunct="0">
              <a:spcBef>
                <a:spcPct val="30000"/>
              </a:spcBef>
              <a:buClr>
                <a:srgbClr val="000000"/>
              </a:buClr>
              <a:buSzPct val="100000"/>
              <a:buFont typeface="Times New Roman" pitchFamily="18" charset="0"/>
              <a:tabLst>
                <a:tab pos="457144" algn="l"/>
                <a:tab pos="914287" algn="l"/>
                <a:tab pos="1371431" algn="l"/>
                <a:tab pos="1828574" algn="l"/>
                <a:tab pos="2285717" algn="l"/>
                <a:tab pos="2742861" algn="l"/>
                <a:tab pos="3200004" algn="l"/>
              </a:tabLst>
              <a:defRPr sz="1200">
                <a:solidFill>
                  <a:srgbClr val="000000"/>
                </a:solidFill>
                <a:latin typeface="Times New Roman" pitchFamily="18" charset="0"/>
              </a:defRPr>
            </a:lvl3pPr>
            <a:lvl4pPr eaLnBrk="0" hangingPunct="0">
              <a:spcBef>
                <a:spcPct val="30000"/>
              </a:spcBef>
              <a:buClr>
                <a:srgbClr val="000000"/>
              </a:buClr>
              <a:buSzPct val="100000"/>
              <a:buFont typeface="Times New Roman" pitchFamily="18" charset="0"/>
              <a:tabLst>
                <a:tab pos="457144" algn="l"/>
                <a:tab pos="914287" algn="l"/>
                <a:tab pos="1371431" algn="l"/>
                <a:tab pos="1828574" algn="l"/>
                <a:tab pos="2285717" algn="l"/>
                <a:tab pos="2742861" algn="l"/>
                <a:tab pos="3200004" algn="l"/>
              </a:tabLst>
              <a:defRPr sz="1200">
                <a:solidFill>
                  <a:srgbClr val="000000"/>
                </a:solidFill>
                <a:latin typeface="Times New Roman" pitchFamily="18" charset="0"/>
              </a:defRPr>
            </a:lvl4pPr>
            <a:lvl5pPr eaLnBrk="0" hangingPunct="0">
              <a:spcBef>
                <a:spcPct val="30000"/>
              </a:spcBef>
              <a:buClr>
                <a:srgbClr val="000000"/>
              </a:buClr>
              <a:buSzPct val="100000"/>
              <a:buFont typeface="Times New Roman" pitchFamily="18" charset="0"/>
              <a:tabLst>
                <a:tab pos="457144" algn="l"/>
                <a:tab pos="914287" algn="l"/>
                <a:tab pos="1371431" algn="l"/>
                <a:tab pos="1828574" algn="l"/>
                <a:tab pos="2285717" algn="l"/>
                <a:tab pos="2742861" algn="l"/>
                <a:tab pos="3200004" algn="l"/>
              </a:tabLst>
              <a:defRPr sz="1200">
                <a:solidFill>
                  <a:srgbClr val="000000"/>
                </a:solidFill>
                <a:latin typeface="Times New Roman" pitchFamily="18" charset="0"/>
              </a:defRPr>
            </a:lvl5pPr>
            <a:lvl6pPr marL="2514289" indent="-228571" defTabSz="457144" eaLnBrk="0" fontAlgn="base" hangingPunct="0">
              <a:spcBef>
                <a:spcPct val="30000"/>
              </a:spcBef>
              <a:spcAft>
                <a:spcPct val="0"/>
              </a:spcAft>
              <a:buClr>
                <a:srgbClr val="000000"/>
              </a:buClr>
              <a:buSzPct val="100000"/>
              <a:buFont typeface="Times New Roman" pitchFamily="18" charset="0"/>
              <a:tabLst>
                <a:tab pos="457144" algn="l"/>
                <a:tab pos="914287" algn="l"/>
                <a:tab pos="1371431" algn="l"/>
                <a:tab pos="1828574" algn="l"/>
                <a:tab pos="2285717" algn="l"/>
                <a:tab pos="2742861" algn="l"/>
                <a:tab pos="3200004" algn="l"/>
              </a:tabLst>
              <a:defRPr sz="1200">
                <a:solidFill>
                  <a:srgbClr val="000000"/>
                </a:solidFill>
                <a:latin typeface="Times New Roman" pitchFamily="18" charset="0"/>
              </a:defRPr>
            </a:lvl6pPr>
            <a:lvl7pPr marL="2971433" indent="-228571" defTabSz="457144" eaLnBrk="0" fontAlgn="base" hangingPunct="0">
              <a:spcBef>
                <a:spcPct val="30000"/>
              </a:spcBef>
              <a:spcAft>
                <a:spcPct val="0"/>
              </a:spcAft>
              <a:buClr>
                <a:srgbClr val="000000"/>
              </a:buClr>
              <a:buSzPct val="100000"/>
              <a:buFont typeface="Times New Roman" pitchFamily="18" charset="0"/>
              <a:tabLst>
                <a:tab pos="457144" algn="l"/>
                <a:tab pos="914287" algn="l"/>
                <a:tab pos="1371431" algn="l"/>
                <a:tab pos="1828574" algn="l"/>
                <a:tab pos="2285717" algn="l"/>
                <a:tab pos="2742861" algn="l"/>
                <a:tab pos="3200004" algn="l"/>
              </a:tabLst>
              <a:defRPr sz="1200">
                <a:solidFill>
                  <a:srgbClr val="000000"/>
                </a:solidFill>
                <a:latin typeface="Times New Roman" pitchFamily="18" charset="0"/>
              </a:defRPr>
            </a:lvl7pPr>
            <a:lvl8pPr marL="3428576" indent="-228571" defTabSz="457144" eaLnBrk="0" fontAlgn="base" hangingPunct="0">
              <a:spcBef>
                <a:spcPct val="30000"/>
              </a:spcBef>
              <a:spcAft>
                <a:spcPct val="0"/>
              </a:spcAft>
              <a:buClr>
                <a:srgbClr val="000000"/>
              </a:buClr>
              <a:buSzPct val="100000"/>
              <a:buFont typeface="Times New Roman" pitchFamily="18" charset="0"/>
              <a:tabLst>
                <a:tab pos="457144" algn="l"/>
                <a:tab pos="914287" algn="l"/>
                <a:tab pos="1371431" algn="l"/>
                <a:tab pos="1828574" algn="l"/>
                <a:tab pos="2285717" algn="l"/>
                <a:tab pos="2742861" algn="l"/>
                <a:tab pos="3200004" algn="l"/>
              </a:tabLst>
              <a:defRPr sz="1200">
                <a:solidFill>
                  <a:srgbClr val="000000"/>
                </a:solidFill>
                <a:latin typeface="Times New Roman" pitchFamily="18" charset="0"/>
              </a:defRPr>
            </a:lvl8pPr>
            <a:lvl9pPr marL="3885719" indent="-228571" defTabSz="457144" eaLnBrk="0" fontAlgn="base" hangingPunct="0">
              <a:spcBef>
                <a:spcPct val="30000"/>
              </a:spcBef>
              <a:spcAft>
                <a:spcPct val="0"/>
              </a:spcAft>
              <a:buClr>
                <a:srgbClr val="000000"/>
              </a:buClr>
              <a:buSzPct val="100000"/>
              <a:buFont typeface="Times New Roman" pitchFamily="18" charset="0"/>
              <a:tabLst>
                <a:tab pos="457144" algn="l"/>
                <a:tab pos="914287" algn="l"/>
                <a:tab pos="1371431" algn="l"/>
                <a:tab pos="1828574" algn="l"/>
                <a:tab pos="2285717" algn="l"/>
                <a:tab pos="2742861" algn="l"/>
                <a:tab pos="3200004" algn="l"/>
              </a:tabLst>
              <a:defRPr sz="1200">
                <a:solidFill>
                  <a:srgbClr val="000000"/>
                </a:solidFill>
                <a:latin typeface="Times New Roman" pitchFamily="18" charset="0"/>
              </a:defRPr>
            </a:lvl9pPr>
          </a:lstStyle>
          <a:p>
            <a:pPr eaLnBrk="1">
              <a:spcBef>
                <a:spcPct val="0"/>
              </a:spcBef>
            </a:pPr>
            <a:fld id="{D4F6540A-9CA5-4C6B-9B6A-DE9AF1232420}" type="slidenum">
              <a:rPr lang="es-AR" altLang="es-AR" sz="1400">
                <a:ea typeface="MS PGothic" pitchFamily="34" charset="-128"/>
                <a:cs typeface="DejaVu Sans"/>
              </a:rPr>
              <a:pPr eaLnBrk="1">
                <a:spcBef>
                  <a:spcPct val="0"/>
                </a:spcBef>
              </a:pPr>
              <a:t>70</a:t>
            </a:fld>
            <a:endParaRPr lang="es-AR" altLang="es-AR" sz="1400">
              <a:ea typeface="MS PGothic" pitchFamily="34" charset="-128"/>
              <a:cs typeface="DejaVu Sans"/>
            </a:endParaRPr>
          </a:p>
        </p:txBody>
      </p:sp>
      <p:sp>
        <p:nvSpPr>
          <p:cNvPr id="134147" name="Text Box 1"/>
          <p:cNvSpPr txBox="1">
            <a:spLocks noChangeArrowheads="1"/>
          </p:cNvSpPr>
          <p:nvPr/>
        </p:nvSpPr>
        <p:spPr bwMode="auto">
          <a:xfrm>
            <a:off x="3884614" y="8685214"/>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428" tIns="45715" rIns="91428" bIns="45715" anchor="b"/>
          <a:lstStyle>
            <a:lvl1pPr eaLnBrk="0" hangingPunct="0">
              <a:spcBef>
                <a:spcPct val="30000"/>
              </a:spcBef>
              <a:buClr>
                <a:srgbClr val="000000"/>
              </a:buClr>
              <a:buSzPct val="100000"/>
              <a:buFont typeface="Times New Roman" pitchFamily="18" charset="0"/>
              <a:tabLst>
                <a:tab pos="457200" algn="l"/>
                <a:tab pos="914400" algn="l"/>
                <a:tab pos="1371600" algn="l"/>
                <a:tab pos="1828800" algn="l"/>
                <a:tab pos="2286000" algn="l"/>
                <a:tab pos="2743200" algn="l"/>
              </a:tabLst>
              <a:defRPr sz="1200">
                <a:solidFill>
                  <a:srgbClr val="000000"/>
                </a:solidFill>
                <a:latin typeface="Times New Roman" pitchFamily="18" charset="0"/>
              </a:defRPr>
            </a:lvl1pPr>
            <a:lvl2pPr eaLnBrk="0" hangingPunct="0">
              <a:spcBef>
                <a:spcPct val="30000"/>
              </a:spcBef>
              <a:buClr>
                <a:srgbClr val="000000"/>
              </a:buClr>
              <a:buSzPct val="100000"/>
              <a:buFont typeface="Times New Roman" pitchFamily="18" charset="0"/>
              <a:tabLst>
                <a:tab pos="457200" algn="l"/>
                <a:tab pos="914400" algn="l"/>
                <a:tab pos="1371600" algn="l"/>
                <a:tab pos="1828800" algn="l"/>
                <a:tab pos="2286000" algn="l"/>
                <a:tab pos="2743200" algn="l"/>
              </a:tabLst>
              <a:defRPr sz="1200">
                <a:solidFill>
                  <a:srgbClr val="000000"/>
                </a:solidFill>
                <a:latin typeface="Times New Roman" pitchFamily="18" charset="0"/>
              </a:defRPr>
            </a:lvl2pPr>
            <a:lvl3pPr eaLnBrk="0" hangingPunct="0">
              <a:spcBef>
                <a:spcPct val="30000"/>
              </a:spcBef>
              <a:buClr>
                <a:srgbClr val="000000"/>
              </a:buClr>
              <a:buSzPct val="100000"/>
              <a:buFont typeface="Times New Roman" pitchFamily="18" charset="0"/>
              <a:tabLst>
                <a:tab pos="457200" algn="l"/>
                <a:tab pos="914400" algn="l"/>
                <a:tab pos="1371600" algn="l"/>
                <a:tab pos="1828800" algn="l"/>
                <a:tab pos="2286000" algn="l"/>
                <a:tab pos="2743200" algn="l"/>
              </a:tabLst>
              <a:defRPr sz="1200">
                <a:solidFill>
                  <a:srgbClr val="000000"/>
                </a:solidFill>
                <a:latin typeface="Times New Roman" pitchFamily="18" charset="0"/>
              </a:defRPr>
            </a:lvl3pPr>
            <a:lvl4pPr eaLnBrk="0" hangingPunct="0">
              <a:spcBef>
                <a:spcPct val="30000"/>
              </a:spcBef>
              <a:buClr>
                <a:srgbClr val="000000"/>
              </a:buClr>
              <a:buSzPct val="100000"/>
              <a:buFont typeface="Times New Roman" pitchFamily="18" charset="0"/>
              <a:tabLst>
                <a:tab pos="457200" algn="l"/>
                <a:tab pos="914400" algn="l"/>
                <a:tab pos="1371600" algn="l"/>
                <a:tab pos="1828800" algn="l"/>
                <a:tab pos="2286000" algn="l"/>
                <a:tab pos="2743200" algn="l"/>
              </a:tabLst>
              <a:defRPr sz="1200">
                <a:solidFill>
                  <a:srgbClr val="000000"/>
                </a:solidFill>
                <a:latin typeface="Times New Roman" pitchFamily="18" charset="0"/>
              </a:defRPr>
            </a:lvl4pPr>
            <a:lvl5pPr eaLnBrk="0" hangingPunct="0">
              <a:spcBef>
                <a:spcPct val="30000"/>
              </a:spcBef>
              <a:buClr>
                <a:srgbClr val="000000"/>
              </a:buClr>
              <a:buSzPct val="100000"/>
              <a:buFont typeface="Times New Roman" pitchFamily="18" charset="0"/>
              <a:tabLst>
                <a:tab pos="457200" algn="l"/>
                <a:tab pos="914400" algn="l"/>
                <a:tab pos="1371600" algn="l"/>
                <a:tab pos="1828800" algn="l"/>
                <a:tab pos="2286000" algn="l"/>
                <a:tab pos="2743200" algn="l"/>
              </a:tabLst>
              <a:defRPr sz="1200">
                <a:solidFill>
                  <a:srgbClr val="000000"/>
                </a:solidFill>
                <a:latin typeface="Times New Roman" pitchFamily="18" charset="0"/>
              </a:defRPr>
            </a:lvl5pPr>
            <a:lvl6pPr marL="2514600" indent="-228600" defTabSz="457200" eaLnBrk="0" fontAlgn="base" hangingPunct="0">
              <a:spcBef>
                <a:spcPct val="30000"/>
              </a:spcBef>
              <a:spcAft>
                <a:spcPct val="0"/>
              </a:spcAft>
              <a:buClr>
                <a:srgbClr val="000000"/>
              </a:buClr>
              <a:buSzPct val="100000"/>
              <a:buFont typeface="Times New Roman" pitchFamily="18" charset="0"/>
              <a:tabLst>
                <a:tab pos="457200" algn="l"/>
                <a:tab pos="914400" algn="l"/>
                <a:tab pos="1371600" algn="l"/>
                <a:tab pos="1828800" algn="l"/>
                <a:tab pos="2286000" algn="l"/>
                <a:tab pos="2743200" algn="l"/>
              </a:tabLst>
              <a:defRPr sz="1200">
                <a:solidFill>
                  <a:srgbClr val="000000"/>
                </a:solidFill>
                <a:latin typeface="Times New Roman" pitchFamily="18" charset="0"/>
              </a:defRPr>
            </a:lvl6pPr>
            <a:lvl7pPr marL="2971800" indent="-228600" defTabSz="457200" eaLnBrk="0" fontAlgn="base" hangingPunct="0">
              <a:spcBef>
                <a:spcPct val="30000"/>
              </a:spcBef>
              <a:spcAft>
                <a:spcPct val="0"/>
              </a:spcAft>
              <a:buClr>
                <a:srgbClr val="000000"/>
              </a:buClr>
              <a:buSzPct val="100000"/>
              <a:buFont typeface="Times New Roman" pitchFamily="18" charset="0"/>
              <a:tabLst>
                <a:tab pos="457200" algn="l"/>
                <a:tab pos="914400" algn="l"/>
                <a:tab pos="1371600" algn="l"/>
                <a:tab pos="1828800" algn="l"/>
                <a:tab pos="2286000" algn="l"/>
                <a:tab pos="2743200" algn="l"/>
              </a:tabLst>
              <a:defRPr sz="1200">
                <a:solidFill>
                  <a:srgbClr val="000000"/>
                </a:solidFill>
                <a:latin typeface="Times New Roman" pitchFamily="18" charset="0"/>
              </a:defRPr>
            </a:lvl7pPr>
            <a:lvl8pPr marL="3429000" indent="-228600" defTabSz="457200" eaLnBrk="0" fontAlgn="base" hangingPunct="0">
              <a:spcBef>
                <a:spcPct val="30000"/>
              </a:spcBef>
              <a:spcAft>
                <a:spcPct val="0"/>
              </a:spcAft>
              <a:buClr>
                <a:srgbClr val="000000"/>
              </a:buClr>
              <a:buSzPct val="100000"/>
              <a:buFont typeface="Times New Roman" pitchFamily="18" charset="0"/>
              <a:tabLst>
                <a:tab pos="457200" algn="l"/>
                <a:tab pos="914400" algn="l"/>
                <a:tab pos="1371600" algn="l"/>
                <a:tab pos="1828800" algn="l"/>
                <a:tab pos="2286000" algn="l"/>
                <a:tab pos="2743200" algn="l"/>
              </a:tabLst>
              <a:defRPr sz="1200">
                <a:solidFill>
                  <a:srgbClr val="000000"/>
                </a:solidFill>
                <a:latin typeface="Times New Roman" pitchFamily="18" charset="0"/>
              </a:defRPr>
            </a:lvl8pPr>
            <a:lvl9pPr marL="3886200" indent="-228600" defTabSz="457200" eaLnBrk="0" fontAlgn="base" hangingPunct="0">
              <a:spcBef>
                <a:spcPct val="30000"/>
              </a:spcBef>
              <a:spcAft>
                <a:spcPct val="0"/>
              </a:spcAft>
              <a:buClr>
                <a:srgbClr val="000000"/>
              </a:buClr>
              <a:buSzPct val="100000"/>
              <a:buFont typeface="Times New Roman" pitchFamily="18" charset="0"/>
              <a:tabLst>
                <a:tab pos="457200" algn="l"/>
                <a:tab pos="914400" algn="l"/>
                <a:tab pos="1371600" algn="l"/>
                <a:tab pos="1828800" algn="l"/>
                <a:tab pos="2286000" algn="l"/>
                <a:tab pos="2743200" algn="l"/>
              </a:tabLst>
              <a:defRPr sz="1200">
                <a:solidFill>
                  <a:srgbClr val="000000"/>
                </a:solidFill>
                <a:latin typeface="Times New Roman" pitchFamily="18" charset="0"/>
              </a:defRPr>
            </a:lvl9pPr>
          </a:lstStyle>
          <a:p>
            <a:pPr algn="r" eaLnBrk="1">
              <a:spcBef>
                <a:spcPct val="0"/>
              </a:spcBef>
            </a:pPr>
            <a:fld id="{5AF4445D-1AAC-4BB4-B3DC-1B0F58A2ED86}" type="slidenum">
              <a:rPr lang="es-AR" altLang="es-AR">
                <a:cs typeface="Arial" pitchFamily="34" charset="0"/>
              </a:rPr>
              <a:pPr algn="r" eaLnBrk="1">
                <a:spcBef>
                  <a:spcPct val="0"/>
                </a:spcBef>
              </a:pPr>
              <a:t>70</a:t>
            </a:fld>
            <a:endParaRPr lang="es-AR" altLang="es-AR">
              <a:cs typeface="Arial" pitchFamily="34" charset="0"/>
            </a:endParaRPr>
          </a:p>
        </p:txBody>
      </p:sp>
      <p:sp>
        <p:nvSpPr>
          <p:cNvPr id="134148" name="Rectangle 2"/>
          <p:cNvSpPr>
            <a:spLocks noGrp="1" noRot="1" noChangeAspect="1" noChangeArrowheads="1" noTextEdit="1"/>
          </p:cNvSpPr>
          <p:nvPr>
            <p:ph type="sldImg"/>
          </p:nvPr>
        </p:nvSpPr>
        <p:spPr>
          <a:xfrm>
            <a:off x="1143000" y="685800"/>
            <a:ext cx="4572000" cy="34290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34149" name="Text Box 3"/>
          <p:cNvSpPr>
            <a:spLocks noGrp="1" noChangeArrowheads="1"/>
          </p:cNvSpPr>
          <p:nvPr>
            <p:ph type="body" idx="1"/>
          </p:nvPr>
        </p:nvSpPr>
        <p:spPr>
          <a:xfrm>
            <a:off x="685800" y="4343400"/>
            <a:ext cx="5486400" cy="4114800"/>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215873" indent="-214287">
              <a:spcBef>
                <a:spcPct val="0"/>
              </a:spcBef>
              <a:tabLst>
                <a:tab pos="457144" algn="l"/>
                <a:tab pos="914287" algn="l"/>
                <a:tab pos="1371431" algn="l"/>
                <a:tab pos="1828574" algn="l"/>
                <a:tab pos="2285717" algn="l"/>
                <a:tab pos="2742861" algn="l"/>
                <a:tab pos="3200004" algn="l"/>
                <a:tab pos="3657148" algn="l"/>
                <a:tab pos="4114291" algn="l"/>
                <a:tab pos="4571435" algn="l"/>
                <a:tab pos="5028578" algn="l"/>
                <a:tab pos="5485721" algn="l"/>
              </a:tabLst>
            </a:pPr>
            <a:r>
              <a:rPr lang="es-AR" altLang="es-AR" sz="2000">
                <a:latin typeface="Arial" pitchFamily="34" charset="0"/>
                <a:ea typeface="Droid Sans Fallback"/>
                <a:cs typeface="Droid Sans Fallback"/>
              </a:rPr>
              <a:t>Entonces nuestra hipotesis central es que si conocemos cuales proteínas estan reguladas por ERON o son relevantes para la supervivencia dentro del macrófago, podemos diseñalr drogas para inhibir estas proteínas sinérgicamente con el sistema inmune del huesped.</a:t>
            </a:r>
          </a:p>
        </p:txBody>
      </p:sp>
    </p:spTree>
    <p:extLst>
      <p:ext uri="{BB962C8B-B14F-4D97-AF65-F5344CB8AC3E}">
        <p14:creationId xmlns:p14="http://schemas.microsoft.com/office/powerpoint/2010/main" val="255225191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1 Marcador de imagen de diapositiva"/>
          <p:cNvSpPr>
            <a:spLocks noGrp="1" noRot="1" noChangeAspect="1" noTextEdit="1"/>
          </p:cNvSpPr>
          <p:nvPr>
            <p:ph type="sldImg"/>
          </p:nvPr>
        </p:nvSpPr>
        <p:spPr/>
      </p:sp>
      <p:sp>
        <p:nvSpPr>
          <p:cNvPr id="135171" name="2 Marcador de notas"/>
          <p:cNvSpPr>
            <a:spLocks noGrp="1"/>
          </p:cNvSpPr>
          <p:nvPr>
            <p:ph type="body" idx="1"/>
          </p:nvPr>
        </p:nvSpPr>
        <p:spPr>
          <a:noFill/>
          <a:extLst>
            <a:ext uri="{91240B29-F687-4F45-9708-019B960494DF}">
              <a14:hiddenLine xmlns:a14="http://schemas.microsoft.com/office/drawing/2010/main" w="9525">
                <a:solidFill>
                  <a:srgbClr val="3465A4"/>
                </a:solidFill>
                <a:miter lim="800000"/>
                <a:headEnd/>
                <a:tailEnd/>
              </a14:hiddenLine>
            </a:ext>
          </a:extLst>
        </p:spPr>
        <p:txBody>
          <a:bodyPr/>
          <a:lstStyle/>
          <a:p>
            <a:r>
              <a:rPr lang="es-AR" altLang="es-AR">
                <a:latin typeface="Times New Roman" pitchFamily="18" charset="0"/>
              </a:rPr>
              <a:t>0,4 de identidad</a:t>
            </a:r>
          </a:p>
          <a:p>
            <a:r>
              <a:rPr lang="es-AR" altLang="es-AR">
                <a:latin typeface="Times New Roman" pitchFamily="18" charset="0"/>
              </a:rPr>
              <a:t>0,6 de cobertura</a:t>
            </a:r>
          </a:p>
          <a:p>
            <a:endParaRPr lang="es-AR" altLang="es-AR">
              <a:latin typeface="Times New Roman" pitchFamily="18" charset="0"/>
            </a:endParaRPr>
          </a:p>
        </p:txBody>
      </p:sp>
      <p:sp>
        <p:nvSpPr>
          <p:cNvPr id="135172" name="3 Marcador de número de diapositiva"/>
          <p:cNvSpPr>
            <a:spLocks noGrp="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eaLnBrk="0" hangingPunct="0">
              <a:spcBef>
                <a:spcPct val="30000"/>
              </a:spcBef>
              <a:buClr>
                <a:srgbClr val="000000"/>
              </a:buClr>
              <a:buSzPct val="100000"/>
              <a:buFont typeface="Times New Roman" pitchFamily="18" charset="0"/>
              <a:tabLst>
                <a:tab pos="457144" algn="l"/>
                <a:tab pos="914287" algn="l"/>
                <a:tab pos="1371431" algn="l"/>
                <a:tab pos="1828574" algn="l"/>
                <a:tab pos="2285717" algn="l"/>
                <a:tab pos="2742861" algn="l"/>
                <a:tab pos="3200004" algn="l"/>
              </a:tabLst>
              <a:defRPr sz="1200">
                <a:solidFill>
                  <a:srgbClr val="000000"/>
                </a:solidFill>
                <a:latin typeface="Times New Roman" pitchFamily="18" charset="0"/>
              </a:defRPr>
            </a:lvl1pPr>
            <a:lvl2pPr eaLnBrk="0" hangingPunct="0">
              <a:spcBef>
                <a:spcPct val="30000"/>
              </a:spcBef>
              <a:buClr>
                <a:srgbClr val="000000"/>
              </a:buClr>
              <a:buSzPct val="100000"/>
              <a:buFont typeface="Times New Roman" pitchFamily="18" charset="0"/>
              <a:tabLst>
                <a:tab pos="457144" algn="l"/>
                <a:tab pos="914287" algn="l"/>
                <a:tab pos="1371431" algn="l"/>
                <a:tab pos="1828574" algn="l"/>
                <a:tab pos="2285717" algn="l"/>
                <a:tab pos="2742861" algn="l"/>
                <a:tab pos="3200004" algn="l"/>
              </a:tabLst>
              <a:defRPr sz="1200">
                <a:solidFill>
                  <a:srgbClr val="000000"/>
                </a:solidFill>
                <a:latin typeface="Times New Roman" pitchFamily="18" charset="0"/>
              </a:defRPr>
            </a:lvl2pPr>
            <a:lvl3pPr eaLnBrk="0" hangingPunct="0">
              <a:spcBef>
                <a:spcPct val="30000"/>
              </a:spcBef>
              <a:buClr>
                <a:srgbClr val="000000"/>
              </a:buClr>
              <a:buSzPct val="100000"/>
              <a:buFont typeface="Times New Roman" pitchFamily="18" charset="0"/>
              <a:tabLst>
                <a:tab pos="457144" algn="l"/>
                <a:tab pos="914287" algn="l"/>
                <a:tab pos="1371431" algn="l"/>
                <a:tab pos="1828574" algn="l"/>
                <a:tab pos="2285717" algn="l"/>
                <a:tab pos="2742861" algn="l"/>
                <a:tab pos="3200004" algn="l"/>
              </a:tabLst>
              <a:defRPr sz="1200">
                <a:solidFill>
                  <a:srgbClr val="000000"/>
                </a:solidFill>
                <a:latin typeface="Times New Roman" pitchFamily="18" charset="0"/>
              </a:defRPr>
            </a:lvl3pPr>
            <a:lvl4pPr eaLnBrk="0" hangingPunct="0">
              <a:spcBef>
                <a:spcPct val="30000"/>
              </a:spcBef>
              <a:buClr>
                <a:srgbClr val="000000"/>
              </a:buClr>
              <a:buSzPct val="100000"/>
              <a:buFont typeface="Times New Roman" pitchFamily="18" charset="0"/>
              <a:tabLst>
                <a:tab pos="457144" algn="l"/>
                <a:tab pos="914287" algn="l"/>
                <a:tab pos="1371431" algn="l"/>
                <a:tab pos="1828574" algn="l"/>
                <a:tab pos="2285717" algn="l"/>
                <a:tab pos="2742861" algn="l"/>
                <a:tab pos="3200004" algn="l"/>
              </a:tabLst>
              <a:defRPr sz="1200">
                <a:solidFill>
                  <a:srgbClr val="000000"/>
                </a:solidFill>
                <a:latin typeface="Times New Roman" pitchFamily="18" charset="0"/>
              </a:defRPr>
            </a:lvl4pPr>
            <a:lvl5pPr eaLnBrk="0" hangingPunct="0">
              <a:spcBef>
                <a:spcPct val="30000"/>
              </a:spcBef>
              <a:buClr>
                <a:srgbClr val="000000"/>
              </a:buClr>
              <a:buSzPct val="100000"/>
              <a:buFont typeface="Times New Roman" pitchFamily="18" charset="0"/>
              <a:tabLst>
                <a:tab pos="457144" algn="l"/>
                <a:tab pos="914287" algn="l"/>
                <a:tab pos="1371431" algn="l"/>
                <a:tab pos="1828574" algn="l"/>
                <a:tab pos="2285717" algn="l"/>
                <a:tab pos="2742861" algn="l"/>
                <a:tab pos="3200004" algn="l"/>
              </a:tabLst>
              <a:defRPr sz="1200">
                <a:solidFill>
                  <a:srgbClr val="000000"/>
                </a:solidFill>
                <a:latin typeface="Times New Roman" pitchFamily="18" charset="0"/>
              </a:defRPr>
            </a:lvl5pPr>
            <a:lvl6pPr marL="2514289" indent="-228571" defTabSz="457144" eaLnBrk="0" fontAlgn="base" hangingPunct="0">
              <a:spcBef>
                <a:spcPct val="30000"/>
              </a:spcBef>
              <a:spcAft>
                <a:spcPct val="0"/>
              </a:spcAft>
              <a:buClr>
                <a:srgbClr val="000000"/>
              </a:buClr>
              <a:buSzPct val="100000"/>
              <a:buFont typeface="Times New Roman" pitchFamily="18" charset="0"/>
              <a:tabLst>
                <a:tab pos="457144" algn="l"/>
                <a:tab pos="914287" algn="l"/>
                <a:tab pos="1371431" algn="l"/>
                <a:tab pos="1828574" algn="l"/>
                <a:tab pos="2285717" algn="l"/>
                <a:tab pos="2742861" algn="l"/>
                <a:tab pos="3200004" algn="l"/>
              </a:tabLst>
              <a:defRPr sz="1200">
                <a:solidFill>
                  <a:srgbClr val="000000"/>
                </a:solidFill>
                <a:latin typeface="Times New Roman" pitchFamily="18" charset="0"/>
              </a:defRPr>
            </a:lvl6pPr>
            <a:lvl7pPr marL="2971433" indent="-228571" defTabSz="457144" eaLnBrk="0" fontAlgn="base" hangingPunct="0">
              <a:spcBef>
                <a:spcPct val="30000"/>
              </a:spcBef>
              <a:spcAft>
                <a:spcPct val="0"/>
              </a:spcAft>
              <a:buClr>
                <a:srgbClr val="000000"/>
              </a:buClr>
              <a:buSzPct val="100000"/>
              <a:buFont typeface="Times New Roman" pitchFamily="18" charset="0"/>
              <a:tabLst>
                <a:tab pos="457144" algn="l"/>
                <a:tab pos="914287" algn="l"/>
                <a:tab pos="1371431" algn="l"/>
                <a:tab pos="1828574" algn="l"/>
                <a:tab pos="2285717" algn="l"/>
                <a:tab pos="2742861" algn="l"/>
                <a:tab pos="3200004" algn="l"/>
              </a:tabLst>
              <a:defRPr sz="1200">
                <a:solidFill>
                  <a:srgbClr val="000000"/>
                </a:solidFill>
                <a:latin typeface="Times New Roman" pitchFamily="18" charset="0"/>
              </a:defRPr>
            </a:lvl7pPr>
            <a:lvl8pPr marL="3428576" indent="-228571" defTabSz="457144" eaLnBrk="0" fontAlgn="base" hangingPunct="0">
              <a:spcBef>
                <a:spcPct val="30000"/>
              </a:spcBef>
              <a:spcAft>
                <a:spcPct val="0"/>
              </a:spcAft>
              <a:buClr>
                <a:srgbClr val="000000"/>
              </a:buClr>
              <a:buSzPct val="100000"/>
              <a:buFont typeface="Times New Roman" pitchFamily="18" charset="0"/>
              <a:tabLst>
                <a:tab pos="457144" algn="l"/>
                <a:tab pos="914287" algn="l"/>
                <a:tab pos="1371431" algn="l"/>
                <a:tab pos="1828574" algn="l"/>
                <a:tab pos="2285717" algn="l"/>
                <a:tab pos="2742861" algn="l"/>
                <a:tab pos="3200004" algn="l"/>
              </a:tabLst>
              <a:defRPr sz="1200">
                <a:solidFill>
                  <a:srgbClr val="000000"/>
                </a:solidFill>
                <a:latin typeface="Times New Roman" pitchFamily="18" charset="0"/>
              </a:defRPr>
            </a:lvl8pPr>
            <a:lvl9pPr marL="3885719" indent="-228571" defTabSz="457144" eaLnBrk="0" fontAlgn="base" hangingPunct="0">
              <a:spcBef>
                <a:spcPct val="30000"/>
              </a:spcBef>
              <a:spcAft>
                <a:spcPct val="0"/>
              </a:spcAft>
              <a:buClr>
                <a:srgbClr val="000000"/>
              </a:buClr>
              <a:buSzPct val="100000"/>
              <a:buFont typeface="Times New Roman" pitchFamily="18" charset="0"/>
              <a:tabLst>
                <a:tab pos="457144" algn="l"/>
                <a:tab pos="914287" algn="l"/>
                <a:tab pos="1371431" algn="l"/>
                <a:tab pos="1828574" algn="l"/>
                <a:tab pos="2285717" algn="l"/>
                <a:tab pos="2742861" algn="l"/>
                <a:tab pos="3200004" algn="l"/>
              </a:tabLst>
              <a:defRPr sz="1200">
                <a:solidFill>
                  <a:srgbClr val="000000"/>
                </a:solidFill>
                <a:latin typeface="Times New Roman" pitchFamily="18" charset="0"/>
              </a:defRPr>
            </a:lvl9pPr>
          </a:lstStyle>
          <a:p>
            <a:pPr eaLnBrk="1">
              <a:spcBef>
                <a:spcPct val="0"/>
              </a:spcBef>
            </a:pPr>
            <a:fld id="{6FB77543-9230-4253-A5A2-6FB137C4CD32}" type="slidenum">
              <a:rPr lang="es-AR" altLang="es-AR" sz="1400">
                <a:ea typeface="DejaVu Sans"/>
                <a:cs typeface="DejaVu Sans"/>
              </a:rPr>
              <a:pPr eaLnBrk="1">
                <a:spcBef>
                  <a:spcPct val="0"/>
                </a:spcBef>
              </a:pPr>
              <a:t>71</a:t>
            </a:fld>
            <a:endParaRPr lang="es-AR" altLang="es-AR" sz="1400">
              <a:ea typeface="DejaVu Sans"/>
              <a:cs typeface="DejaVu Sans"/>
            </a:endParaRPr>
          </a:p>
        </p:txBody>
      </p:sp>
    </p:spTree>
    <p:extLst>
      <p:ext uri="{BB962C8B-B14F-4D97-AF65-F5344CB8AC3E}">
        <p14:creationId xmlns:p14="http://schemas.microsoft.com/office/powerpoint/2010/main" val="382405662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36194" name="Rectangle 6"/>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eaLnBrk="0" hangingPunct="0">
              <a:spcBef>
                <a:spcPct val="30000"/>
              </a:spcBef>
              <a:buClr>
                <a:srgbClr val="000000"/>
              </a:buClr>
              <a:buSzPct val="100000"/>
              <a:buFont typeface="Times New Roman" pitchFamily="18" charset="0"/>
              <a:tabLst>
                <a:tab pos="457144" algn="l"/>
                <a:tab pos="914287" algn="l"/>
                <a:tab pos="1371431" algn="l"/>
                <a:tab pos="1828574" algn="l"/>
                <a:tab pos="2285717" algn="l"/>
                <a:tab pos="2742861" algn="l"/>
                <a:tab pos="3200004" algn="l"/>
              </a:tabLst>
              <a:defRPr sz="1200">
                <a:solidFill>
                  <a:srgbClr val="000000"/>
                </a:solidFill>
                <a:latin typeface="Times New Roman" pitchFamily="18" charset="0"/>
              </a:defRPr>
            </a:lvl1pPr>
            <a:lvl2pPr eaLnBrk="0" hangingPunct="0">
              <a:spcBef>
                <a:spcPct val="30000"/>
              </a:spcBef>
              <a:buClr>
                <a:srgbClr val="000000"/>
              </a:buClr>
              <a:buSzPct val="100000"/>
              <a:buFont typeface="Times New Roman" pitchFamily="18" charset="0"/>
              <a:tabLst>
                <a:tab pos="457144" algn="l"/>
                <a:tab pos="914287" algn="l"/>
                <a:tab pos="1371431" algn="l"/>
                <a:tab pos="1828574" algn="l"/>
                <a:tab pos="2285717" algn="l"/>
                <a:tab pos="2742861" algn="l"/>
                <a:tab pos="3200004" algn="l"/>
              </a:tabLst>
              <a:defRPr sz="1200">
                <a:solidFill>
                  <a:srgbClr val="000000"/>
                </a:solidFill>
                <a:latin typeface="Times New Roman" pitchFamily="18" charset="0"/>
              </a:defRPr>
            </a:lvl2pPr>
            <a:lvl3pPr eaLnBrk="0" hangingPunct="0">
              <a:spcBef>
                <a:spcPct val="30000"/>
              </a:spcBef>
              <a:buClr>
                <a:srgbClr val="000000"/>
              </a:buClr>
              <a:buSzPct val="100000"/>
              <a:buFont typeface="Times New Roman" pitchFamily="18" charset="0"/>
              <a:tabLst>
                <a:tab pos="457144" algn="l"/>
                <a:tab pos="914287" algn="l"/>
                <a:tab pos="1371431" algn="l"/>
                <a:tab pos="1828574" algn="l"/>
                <a:tab pos="2285717" algn="l"/>
                <a:tab pos="2742861" algn="l"/>
                <a:tab pos="3200004" algn="l"/>
              </a:tabLst>
              <a:defRPr sz="1200">
                <a:solidFill>
                  <a:srgbClr val="000000"/>
                </a:solidFill>
                <a:latin typeface="Times New Roman" pitchFamily="18" charset="0"/>
              </a:defRPr>
            </a:lvl3pPr>
            <a:lvl4pPr eaLnBrk="0" hangingPunct="0">
              <a:spcBef>
                <a:spcPct val="30000"/>
              </a:spcBef>
              <a:buClr>
                <a:srgbClr val="000000"/>
              </a:buClr>
              <a:buSzPct val="100000"/>
              <a:buFont typeface="Times New Roman" pitchFamily="18" charset="0"/>
              <a:tabLst>
                <a:tab pos="457144" algn="l"/>
                <a:tab pos="914287" algn="l"/>
                <a:tab pos="1371431" algn="l"/>
                <a:tab pos="1828574" algn="l"/>
                <a:tab pos="2285717" algn="l"/>
                <a:tab pos="2742861" algn="l"/>
                <a:tab pos="3200004" algn="l"/>
              </a:tabLst>
              <a:defRPr sz="1200">
                <a:solidFill>
                  <a:srgbClr val="000000"/>
                </a:solidFill>
                <a:latin typeface="Times New Roman" pitchFamily="18" charset="0"/>
              </a:defRPr>
            </a:lvl4pPr>
            <a:lvl5pPr eaLnBrk="0" hangingPunct="0">
              <a:spcBef>
                <a:spcPct val="30000"/>
              </a:spcBef>
              <a:buClr>
                <a:srgbClr val="000000"/>
              </a:buClr>
              <a:buSzPct val="100000"/>
              <a:buFont typeface="Times New Roman" pitchFamily="18" charset="0"/>
              <a:tabLst>
                <a:tab pos="457144" algn="l"/>
                <a:tab pos="914287" algn="l"/>
                <a:tab pos="1371431" algn="l"/>
                <a:tab pos="1828574" algn="l"/>
                <a:tab pos="2285717" algn="l"/>
                <a:tab pos="2742861" algn="l"/>
                <a:tab pos="3200004" algn="l"/>
              </a:tabLst>
              <a:defRPr sz="1200">
                <a:solidFill>
                  <a:srgbClr val="000000"/>
                </a:solidFill>
                <a:latin typeface="Times New Roman" pitchFamily="18" charset="0"/>
              </a:defRPr>
            </a:lvl5pPr>
            <a:lvl6pPr marL="2514289" indent="-228571" defTabSz="457144" eaLnBrk="0" fontAlgn="base" hangingPunct="0">
              <a:spcBef>
                <a:spcPct val="30000"/>
              </a:spcBef>
              <a:spcAft>
                <a:spcPct val="0"/>
              </a:spcAft>
              <a:buClr>
                <a:srgbClr val="000000"/>
              </a:buClr>
              <a:buSzPct val="100000"/>
              <a:buFont typeface="Times New Roman" pitchFamily="18" charset="0"/>
              <a:tabLst>
                <a:tab pos="457144" algn="l"/>
                <a:tab pos="914287" algn="l"/>
                <a:tab pos="1371431" algn="l"/>
                <a:tab pos="1828574" algn="l"/>
                <a:tab pos="2285717" algn="l"/>
                <a:tab pos="2742861" algn="l"/>
                <a:tab pos="3200004" algn="l"/>
              </a:tabLst>
              <a:defRPr sz="1200">
                <a:solidFill>
                  <a:srgbClr val="000000"/>
                </a:solidFill>
                <a:latin typeface="Times New Roman" pitchFamily="18" charset="0"/>
              </a:defRPr>
            </a:lvl6pPr>
            <a:lvl7pPr marL="2971433" indent="-228571" defTabSz="457144" eaLnBrk="0" fontAlgn="base" hangingPunct="0">
              <a:spcBef>
                <a:spcPct val="30000"/>
              </a:spcBef>
              <a:spcAft>
                <a:spcPct val="0"/>
              </a:spcAft>
              <a:buClr>
                <a:srgbClr val="000000"/>
              </a:buClr>
              <a:buSzPct val="100000"/>
              <a:buFont typeface="Times New Roman" pitchFamily="18" charset="0"/>
              <a:tabLst>
                <a:tab pos="457144" algn="l"/>
                <a:tab pos="914287" algn="l"/>
                <a:tab pos="1371431" algn="l"/>
                <a:tab pos="1828574" algn="l"/>
                <a:tab pos="2285717" algn="l"/>
                <a:tab pos="2742861" algn="l"/>
                <a:tab pos="3200004" algn="l"/>
              </a:tabLst>
              <a:defRPr sz="1200">
                <a:solidFill>
                  <a:srgbClr val="000000"/>
                </a:solidFill>
                <a:latin typeface="Times New Roman" pitchFamily="18" charset="0"/>
              </a:defRPr>
            </a:lvl7pPr>
            <a:lvl8pPr marL="3428576" indent="-228571" defTabSz="457144" eaLnBrk="0" fontAlgn="base" hangingPunct="0">
              <a:spcBef>
                <a:spcPct val="30000"/>
              </a:spcBef>
              <a:spcAft>
                <a:spcPct val="0"/>
              </a:spcAft>
              <a:buClr>
                <a:srgbClr val="000000"/>
              </a:buClr>
              <a:buSzPct val="100000"/>
              <a:buFont typeface="Times New Roman" pitchFamily="18" charset="0"/>
              <a:tabLst>
                <a:tab pos="457144" algn="l"/>
                <a:tab pos="914287" algn="l"/>
                <a:tab pos="1371431" algn="l"/>
                <a:tab pos="1828574" algn="l"/>
                <a:tab pos="2285717" algn="l"/>
                <a:tab pos="2742861" algn="l"/>
                <a:tab pos="3200004" algn="l"/>
              </a:tabLst>
              <a:defRPr sz="1200">
                <a:solidFill>
                  <a:srgbClr val="000000"/>
                </a:solidFill>
                <a:latin typeface="Times New Roman" pitchFamily="18" charset="0"/>
              </a:defRPr>
            </a:lvl8pPr>
            <a:lvl9pPr marL="3885719" indent="-228571" defTabSz="457144" eaLnBrk="0" fontAlgn="base" hangingPunct="0">
              <a:spcBef>
                <a:spcPct val="30000"/>
              </a:spcBef>
              <a:spcAft>
                <a:spcPct val="0"/>
              </a:spcAft>
              <a:buClr>
                <a:srgbClr val="000000"/>
              </a:buClr>
              <a:buSzPct val="100000"/>
              <a:buFont typeface="Times New Roman" pitchFamily="18" charset="0"/>
              <a:tabLst>
                <a:tab pos="457144" algn="l"/>
                <a:tab pos="914287" algn="l"/>
                <a:tab pos="1371431" algn="l"/>
                <a:tab pos="1828574" algn="l"/>
                <a:tab pos="2285717" algn="l"/>
                <a:tab pos="2742861" algn="l"/>
                <a:tab pos="3200004" algn="l"/>
              </a:tabLst>
              <a:defRPr sz="1200">
                <a:solidFill>
                  <a:srgbClr val="000000"/>
                </a:solidFill>
                <a:latin typeface="Times New Roman" pitchFamily="18" charset="0"/>
              </a:defRPr>
            </a:lvl9pPr>
          </a:lstStyle>
          <a:p>
            <a:pPr eaLnBrk="1">
              <a:spcBef>
                <a:spcPct val="0"/>
              </a:spcBef>
            </a:pPr>
            <a:fld id="{3A8B2B24-B872-4DAC-BC0D-87B055CB39B0}" type="slidenum">
              <a:rPr lang="es-AR" altLang="es-AR" sz="1400">
                <a:ea typeface="MS PGothic" pitchFamily="34" charset="-128"/>
                <a:cs typeface="DejaVu Sans"/>
              </a:rPr>
              <a:pPr eaLnBrk="1">
                <a:spcBef>
                  <a:spcPct val="0"/>
                </a:spcBef>
              </a:pPr>
              <a:t>73</a:t>
            </a:fld>
            <a:endParaRPr lang="es-AR" altLang="es-AR" sz="1400">
              <a:ea typeface="MS PGothic" pitchFamily="34" charset="-128"/>
              <a:cs typeface="DejaVu Sans"/>
            </a:endParaRPr>
          </a:p>
        </p:txBody>
      </p:sp>
      <p:sp>
        <p:nvSpPr>
          <p:cNvPr id="136195" name="Rectangle 1"/>
          <p:cNvSpPr>
            <a:spLocks noGrp="1" noRot="1" noChangeAspect="1" noChangeArrowheads="1" noTextEdit="1"/>
          </p:cNvSpPr>
          <p:nvPr>
            <p:ph type="sldImg"/>
          </p:nvPr>
        </p:nvSpPr>
        <p:spPr>
          <a:xfrm>
            <a:off x="1143000" y="695325"/>
            <a:ext cx="4572000" cy="34290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36196" name="Text Box 2"/>
          <p:cNvSpPr>
            <a:spLocks noGrp="1" noChangeArrowheads="1"/>
          </p:cNvSpPr>
          <p:nvPr>
            <p:ph type="body" idx="1"/>
          </p:nvPr>
        </p:nvSpPr>
        <p:spPr>
          <a:xfrm>
            <a:off x="685800" y="4343400"/>
            <a:ext cx="5486400" cy="5157788"/>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tIns="15118"/>
          <a:lstStyle/>
          <a:p>
            <a:pPr marL="215873" indent="-214287">
              <a:lnSpc>
                <a:spcPct val="94000"/>
              </a:lnSpc>
              <a:spcBef>
                <a:spcPct val="0"/>
              </a:spcBef>
              <a:tabLst>
                <a:tab pos="457144" algn="l"/>
                <a:tab pos="914287" algn="l"/>
                <a:tab pos="1371431" algn="l"/>
                <a:tab pos="1828574" algn="l"/>
                <a:tab pos="2285717" algn="l"/>
                <a:tab pos="2742861" algn="l"/>
                <a:tab pos="3200004" algn="l"/>
                <a:tab pos="3657148" algn="l"/>
                <a:tab pos="4114291" algn="l"/>
                <a:tab pos="4571435" algn="l"/>
                <a:tab pos="5028578" algn="l"/>
                <a:tab pos="5485721" algn="l"/>
              </a:tabLst>
            </a:pPr>
            <a:r>
              <a:rPr lang="es-AR" altLang="es-AR" sz="2000">
                <a:latin typeface="Arial" pitchFamily="34" charset="0"/>
                <a:ea typeface="Droid Sans Fallback"/>
                <a:cs typeface="Droid Sans Fallback"/>
              </a:rPr>
              <a:t>Partiendo de la información disponible en TuberQ planteamos un esquema de analisis que nos permite elegir los mejores blancos para la fase de latencia. Que sean drogables estructuralmente, proteínas esenciales, que sean cuellos de botella en la red metabólica, sensibles a estrés ERON y que se encuentren sobreexpresadas en condiciones que imiten la infección. Todo esto se combinó en una función de puntuación que nos permitió elegir vías metabólicas a atacar. </a:t>
            </a:r>
          </a:p>
          <a:p>
            <a:pPr marL="215873" indent="-214287">
              <a:lnSpc>
                <a:spcPct val="94000"/>
              </a:lnSpc>
              <a:spcBef>
                <a:spcPct val="0"/>
              </a:spcBef>
              <a:tabLst>
                <a:tab pos="457144" algn="l"/>
                <a:tab pos="914287" algn="l"/>
                <a:tab pos="1371431" algn="l"/>
                <a:tab pos="1828574" algn="l"/>
                <a:tab pos="2285717" algn="l"/>
                <a:tab pos="2742861" algn="l"/>
                <a:tab pos="3200004" algn="l"/>
                <a:tab pos="3657148" algn="l"/>
                <a:tab pos="4114291" algn="l"/>
                <a:tab pos="4571435" algn="l"/>
                <a:tab pos="5028578" algn="l"/>
                <a:tab pos="5485721" algn="l"/>
              </a:tabLst>
            </a:pPr>
            <a:endParaRPr lang="es-AR" altLang="es-AR" sz="2000">
              <a:latin typeface="Arial" pitchFamily="34" charset="0"/>
              <a:ea typeface="Droid Sans Fallback"/>
              <a:cs typeface="Droid Sans Fallback"/>
            </a:endParaRPr>
          </a:p>
          <a:p>
            <a:pPr marL="215873" indent="-214287">
              <a:lnSpc>
                <a:spcPct val="94000"/>
              </a:lnSpc>
              <a:spcBef>
                <a:spcPct val="0"/>
              </a:spcBef>
              <a:tabLst>
                <a:tab pos="457144" algn="l"/>
                <a:tab pos="914287" algn="l"/>
                <a:tab pos="1371431" algn="l"/>
                <a:tab pos="1828574" algn="l"/>
                <a:tab pos="2285717" algn="l"/>
                <a:tab pos="2742861" algn="l"/>
                <a:tab pos="3200004" algn="l"/>
                <a:tab pos="3657148" algn="l"/>
                <a:tab pos="4114291" algn="l"/>
                <a:tab pos="4571435" algn="l"/>
                <a:tab pos="5028578" algn="l"/>
                <a:tab pos="5485721" algn="l"/>
              </a:tabLst>
            </a:pPr>
            <a:r>
              <a:rPr lang="es-AR" altLang="es-AR" sz="2000">
                <a:latin typeface="Arial" pitchFamily="34" charset="0"/>
                <a:ea typeface="Droid Sans Fallback"/>
                <a:cs typeface="Droid Sans Fallback"/>
              </a:rPr>
              <a:t>Una proteina blanco ideal deberia cumplir con todos estos criterios. Por cuestiones de tiempo solo les voy a comentar sobre dos vías metabólicas particulares, la síntesis de micotiol y la síntesis de ácido micólico.</a:t>
            </a:r>
          </a:p>
          <a:p>
            <a:pPr marL="215873" indent="-214287">
              <a:lnSpc>
                <a:spcPct val="94000"/>
              </a:lnSpc>
              <a:spcBef>
                <a:spcPct val="0"/>
              </a:spcBef>
              <a:tabLst>
                <a:tab pos="457144" algn="l"/>
                <a:tab pos="914287" algn="l"/>
                <a:tab pos="1371431" algn="l"/>
                <a:tab pos="1828574" algn="l"/>
                <a:tab pos="2285717" algn="l"/>
                <a:tab pos="2742861" algn="l"/>
                <a:tab pos="3200004" algn="l"/>
                <a:tab pos="3657148" algn="l"/>
                <a:tab pos="4114291" algn="l"/>
                <a:tab pos="4571435" algn="l"/>
                <a:tab pos="5028578" algn="l"/>
                <a:tab pos="5485721" algn="l"/>
              </a:tabLst>
            </a:pPr>
            <a:endParaRPr lang="es-AR" altLang="es-AR" sz="2000">
              <a:latin typeface="Arial" pitchFamily="34" charset="0"/>
              <a:ea typeface="Droid Sans Fallback"/>
              <a:cs typeface="Droid Sans Fallback"/>
            </a:endParaRPr>
          </a:p>
        </p:txBody>
      </p:sp>
    </p:spTree>
    <p:extLst>
      <p:ext uri="{BB962C8B-B14F-4D97-AF65-F5344CB8AC3E}">
        <p14:creationId xmlns:p14="http://schemas.microsoft.com/office/powerpoint/2010/main" val="87499470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1 Marcador de imagen de diapositiva"/>
          <p:cNvSpPr>
            <a:spLocks noGrp="1" noRot="1" noChangeAspect="1" noTextEdit="1"/>
          </p:cNvSpPr>
          <p:nvPr>
            <p:ph type="sldImg"/>
          </p:nvPr>
        </p:nvSpPr>
        <p:spPr/>
      </p:sp>
      <p:sp>
        <p:nvSpPr>
          <p:cNvPr id="138243" name="2 Marcador de notas"/>
          <p:cNvSpPr>
            <a:spLocks noGrp="1"/>
          </p:cNvSpPr>
          <p:nvPr>
            <p:ph type="body" idx="1"/>
          </p:nvPr>
        </p:nvSpPr>
        <p:spPr>
          <a:noFill/>
          <a:extLst>
            <a:ext uri="{91240B29-F687-4F45-9708-019B960494DF}">
              <a14:hiddenLine xmlns:a14="http://schemas.microsoft.com/office/drawing/2010/main" w="9525">
                <a:solidFill>
                  <a:srgbClr val="3465A4"/>
                </a:solidFill>
                <a:miter lim="800000"/>
                <a:headEnd/>
                <a:tailEnd/>
              </a14:hiddenLine>
            </a:ext>
          </a:extLst>
        </p:spPr>
        <p:txBody>
          <a:bodyPr/>
          <a:lstStyle/>
          <a:p>
            <a:r>
              <a:rPr lang="es-AR" altLang="es-AR">
                <a:latin typeface="Times New Roman" pitchFamily="18" charset="0"/>
              </a:rPr>
              <a:t>1170 rifampicina</a:t>
            </a:r>
          </a:p>
        </p:txBody>
      </p:sp>
      <p:sp>
        <p:nvSpPr>
          <p:cNvPr id="138244" name="3 Marcador de número de diapositiva"/>
          <p:cNvSpPr>
            <a:spLocks noGrp="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eaLnBrk="0" hangingPunct="0">
              <a:spcBef>
                <a:spcPct val="30000"/>
              </a:spcBef>
              <a:buClr>
                <a:srgbClr val="000000"/>
              </a:buClr>
              <a:buSzPct val="100000"/>
              <a:buFont typeface="Times New Roman" pitchFamily="18" charset="0"/>
              <a:tabLst>
                <a:tab pos="457144" algn="l"/>
                <a:tab pos="914287" algn="l"/>
                <a:tab pos="1371431" algn="l"/>
                <a:tab pos="1828574" algn="l"/>
                <a:tab pos="2285717" algn="l"/>
                <a:tab pos="2742861" algn="l"/>
                <a:tab pos="3200004" algn="l"/>
              </a:tabLst>
              <a:defRPr sz="1200">
                <a:solidFill>
                  <a:srgbClr val="000000"/>
                </a:solidFill>
                <a:latin typeface="Times New Roman" pitchFamily="18" charset="0"/>
              </a:defRPr>
            </a:lvl1pPr>
            <a:lvl2pPr eaLnBrk="0" hangingPunct="0">
              <a:spcBef>
                <a:spcPct val="30000"/>
              </a:spcBef>
              <a:buClr>
                <a:srgbClr val="000000"/>
              </a:buClr>
              <a:buSzPct val="100000"/>
              <a:buFont typeface="Times New Roman" pitchFamily="18" charset="0"/>
              <a:tabLst>
                <a:tab pos="457144" algn="l"/>
                <a:tab pos="914287" algn="l"/>
                <a:tab pos="1371431" algn="l"/>
                <a:tab pos="1828574" algn="l"/>
                <a:tab pos="2285717" algn="l"/>
                <a:tab pos="2742861" algn="l"/>
                <a:tab pos="3200004" algn="l"/>
              </a:tabLst>
              <a:defRPr sz="1200">
                <a:solidFill>
                  <a:srgbClr val="000000"/>
                </a:solidFill>
                <a:latin typeface="Times New Roman" pitchFamily="18" charset="0"/>
              </a:defRPr>
            </a:lvl2pPr>
            <a:lvl3pPr eaLnBrk="0" hangingPunct="0">
              <a:spcBef>
                <a:spcPct val="30000"/>
              </a:spcBef>
              <a:buClr>
                <a:srgbClr val="000000"/>
              </a:buClr>
              <a:buSzPct val="100000"/>
              <a:buFont typeface="Times New Roman" pitchFamily="18" charset="0"/>
              <a:tabLst>
                <a:tab pos="457144" algn="l"/>
                <a:tab pos="914287" algn="l"/>
                <a:tab pos="1371431" algn="l"/>
                <a:tab pos="1828574" algn="l"/>
                <a:tab pos="2285717" algn="l"/>
                <a:tab pos="2742861" algn="l"/>
                <a:tab pos="3200004" algn="l"/>
              </a:tabLst>
              <a:defRPr sz="1200">
                <a:solidFill>
                  <a:srgbClr val="000000"/>
                </a:solidFill>
                <a:latin typeface="Times New Roman" pitchFamily="18" charset="0"/>
              </a:defRPr>
            </a:lvl3pPr>
            <a:lvl4pPr eaLnBrk="0" hangingPunct="0">
              <a:spcBef>
                <a:spcPct val="30000"/>
              </a:spcBef>
              <a:buClr>
                <a:srgbClr val="000000"/>
              </a:buClr>
              <a:buSzPct val="100000"/>
              <a:buFont typeface="Times New Roman" pitchFamily="18" charset="0"/>
              <a:tabLst>
                <a:tab pos="457144" algn="l"/>
                <a:tab pos="914287" algn="l"/>
                <a:tab pos="1371431" algn="l"/>
                <a:tab pos="1828574" algn="l"/>
                <a:tab pos="2285717" algn="l"/>
                <a:tab pos="2742861" algn="l"/>
                <a:tab pos="3200004" algn="l"/>
              </a:tabLst>
              <a:defRPr sz="1200">
                <a:solidFill>
                  <a:srgbClr val="000000"/>
                </a:solidFill>
                <a:latin typeface="Times New Roman" pitchFamily="18" charset="0"/>
              </a:defRPr>
            </a:lvl4pPr>
            <a:lvl5pPr eaLnBrk="0" hangingPunct="0">
              <a:spcBef>
                <a:spcPct val="30000"/>
              </a:spcBef>
              <a:buClr>
                <a:srgbClr val="000000"/>
              </a:buClr>
              <a:buSzPct val="100000"/>
              <a:buFont typeface="Times New Roman" pitchFamily="18" charset="0"/>
              <a:tabLst>
                <a:tab pos="457144" algn="l"/>
                <a:tab pos="914287" algn="l"/>
                <a:tab pos="1371431" algn="l"/>
                <a:tab pos="1828574" algn="l"/>
                <a:tab pos="2285717" algn="l"/>
                <a:tab pos="2742861" algn="l"/>
                <a:tab pos="3200004" algn="l"/>
              </a:tabLst>
              <a:defRPr sz="1200">
                <a:solidFill>
                  <a:srgbClr val="000000"/>
                </a:solidFill>
                <a:latin typeface="Times New Roman" pitchFamily="18" charset="0"/>
              </a:defRPr>
            </a:lvl5pPr>
            <a:lvl6pPr marL="2514289" indent="-228571" defTabSz="457144" eaLnBrk="0" fontAlgn="base" hangingPunct="0">
              <a:spcBef>
                <a:spcPct val="30000"/>
              </a:spcBef>
              <a:spcAft>
                <a:spcPct val="0"/>
              </a:spcAft>
              <a:buClr>
                <a:srgbClr val="000000"/>
              </a:buClr>
              <a:buSzPct val="100000"/>
              <a:buFont typeface="Times New Roman" pitchFamily="18" charset="0"/>
              <a:tabLst>
                <a:tab pos="457144" algn="l"/>
                <a:tab pos="914287" algn="l"/>
                <a:tab pos="1371431" algn="l"/>
                <a:tab pos="1828574" algn="l"/>
                <a:tab pos="2285717" algn="l"/>
                <a:tab pos="2742861" algn="l"/>
                <a:tab pos="3200004" algn="l"/>
              </a:tabLst>
              <a:defRPr sz="1200">
                <a:solidFill>
                  <a:srgbClr val="000000"/>
                </a:solidFill>
                <a:latin typeface="Times New Roman" pitchFamily="18" charset="0"/>
              </a:defRPr>
            </a:lvl6pPr>
            <a:lvl7pPr marL="2971433" indent="-228571" defTabSz="457144" eaLnBrk="0" fontAlgn="base" hangingPunct="0">
              <a:spcBef>
                <a:spcPct val="30000"/>
              </a:spcBef>
              <a:spcAft>
                <a:spcPct val="0"/>
              </a:spcAft>
              <a:buClr>
                <a:srgbClr val="000000"/>
              </a:buClr>
              <a:buSzPct val="100000"/>
              <a:buFont typeface="Times New Roman" pitchFamily="18" charset="0"/>
              <a:tabLst>
                <a:tab pos="457144" algn="l"/>
                <a:tab pos="914287" algn="l"/>
                <a:tab pos="1371431" algn="l"/>
                <a:tab pos="1828574" algn="l"/>
                <a:tab pos="2285717" algn="l"/>
                <a:tab pos="2742861" algn="l"/>
                <a:tab pos="3200004" algn="l"/>
              </a:tabLst>
              <a:defRPr sz="1200">
                <a:solidFill>
                  <a:srgbClr val="000000"/>
                </a:solidFill>
                <a:latin typeface="Times New Roman" pitchFamily="18" charset="0"/>
              </a:defRPr>
            </a:lvl7pPr>
            <a:lvl8pPr marL="3428576" indent="-228571" defTabSz="457144" eaLnBrk="0" fontAlgn="base" hangingPunct="0">
              <a:spcBef>
                <a:spcPct val="30000"/>
              </a:spcBef>
              <a:spcAft>
                <a:spcPct val="0"/>
              </a:spcAft>
              <a:buClr>
                <a:srgbClr val="000000"/>
              </a:buClr>
              <a:buSzPct val="100000"/>
              <a:buFont typeface="Times New Roman" pitchFamily="18" charset="0"/>
              <a:tabLst>
                <a:tab pos="457144" algn="l"/>
                <a:tab pos="914287" algn="l"/>
                <a:tab pos="1371431" algn="l"/>
                <a:tab pos="1828574" algn="l"/>
                <a:tab pos="2285717" algn="l"/>
                <a:tab pos="2742861" algn="l"/>
                <a:tab pos="3200004" algn="l"/>
              </a:tabLst>
              <a:defRPr sz="1200">
                <a:solidFill>
                  <a:srgbClr val="000000"/>
                </a:solidFill>
                <a:latin typeface="Times New Roman" pitchFamily="18" charset="0"/>
              </a:defRPr>
            </a:lvl8pPr>
            <a:lvl9pPr marL="3885719" indent="-228571" defTabSz="457144" eaLnBrk="0" fontAlgn="base" hangingPunct="0">
              <a:spcBef>
                <a:spcPct val="30000"/>
              </a:spcBef>
              <a:spcAft>
                <a:spcPct val="0"/>
              </a:spcAft>
              <a:buClr>
                <a:srgbClr val="000000"/>
              </a:buClr>
              <a:buSzPct val="100000"/>
              <a:buFont typeface="Times New Roman" pitchFamily="18" charset="0"/>
              <a:tabLst>
                <a:tab pos="457144" algn="l"/>
                <a:tab pos="914287" algn="l"/>
                <a:tab pos="1371431" algn="l"/>
                <a:tab pos="1828574" algn="l"/>
                <a:tab pos="2285717" algn="l"/>
                <a:tab pos="2742861" algn="l"/>
                <a:tab pos="3200004" algn="l"/>
              </a:tabLst>
              <a:defRPr sz="1200">
                <a:solidFill>
                  <a:srgbClr val="000000"/>
                </a:solidFill>
                <a:latin typeface="Times New Roman" pitchFamily="18" charset="0"/>
              </a:defRPr>
            </a:lvl9pPr>
          </a:lstStyle>
          <a:p>
            <a:pPr eaLnBrk="1">
              <a:spcBef>
                <a:spcPct val="0"/>
              </a:spcBef>
            </a:pPr>
            <a:fld id="{0FFE2CA1-E13B-4E78-9E4D-CFFBDA123EE0}" type="slidenum">
              <a:rPr lang="es-AR" altLang="es-AR" sz="1400">
                <a:ea typeface="DejaVu Sans"/>
                <a:cs typeface="DejaVu Sans"/>
              </a:rPr>
              <a:pPr eaLnBrk="1">
                <a:spcBef>
                  <a:spcPct val="0"/>
                </a:spcBef>
              </a:pPr>
              <a:t>75</a:t>
            </a:fld>
            <a:endParaRPr lang="es-AR" altLang="es-AR" sz="1400">
              <a:ea typeface="DejaVu Sans"/>
              <a:cs typeface="DejaVu Sans"/>
            </a:endParaRPr>
          </a:p>
        </p:txBody>
      </p:sp>
    </p:spTree>
    <p:extLst>
      <p:ext uri="{BB962C8B-B14F-4D97-AF65-F5344CB8AC3E}">
        <p14:creationId xmlns:p14="http://schemas.microsoft.com/office/powerpoint/2010/main" val="248222900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s-AR" dirty="0" err="1"/>
              <a:t>Using</a:t>
            </a:r>
            <a:r>
              <a:rPr lang="es-AR" baseline="0" dirty="0"/>
              <a:t> Target </a:t>
            </a:r>
            <a:r>
              <a:rPr lang="es-AR" baseline="0" dirty="0" err="1"/>
              <a:t>Pathogen</a:t>
            </a:r>
            <a:r>
              <a:rPr lang="es-AR" baseline="0" dirty="0"/>
              <a:t> </a:t>
            </a:r>
            <a:r>
              <a:rPr lang="es-AR" baseline="0" dirty="0" err="1"/>
              <a:t>we</a:t>
            </a:r>
            <a:r>
              <a:rPr lang="es-AR" baseline="0" dirty="0"/>
              <a:t> </a:t>
            </a:r>
            <a:r>
              <a:rPr lang="es-AR" baseline="0" dirty="0" err="1"/>
              <a:t>have</a:t>
            </a:r>
            <a:r>
              <a:rPr lang="es-AR" baseline="0" dirty="0"/>
              <a:t> </a:t>
            </a:r>
            <a:r>
              <a:rPr lang="es-AR" baseline="0" dirty="0" err="1"/>
              <a:t>been</a:t>
            </a:r>
            <a:r>
              <a:rPr lang="es-AR" baseline="0" dirty="0"/>
              <a:t> </a:t>
            </a:r>
            <a:r>
              <a:rPr lang="es-AR" baseline="0" dirty="0" err="1"/>
              <a:t>working</a:t>
            </a:r>
            <a:r>
              <a:rPr lang="es-AR" baseline="0" dirty="0"/>
              <a:t> </a:t>
            </a:r>
            <a:r>
              <a:rPr lang="es-AR" baseline="0" dirty="0" err="1"/>
              <a:t>with</a:t>
            </a:r>
            <a:r>
              <a:rPr lang="es-AR" baseline="0" dirty="0"/>
              <a:t> </a:t>
            </a:r>
            <a:r>
              <a:rPr lang="es-AR" baseline="0" dirty="0" err="1"/>
              <a:t>several</a:t>
            </a:r>
            <a:r>
              <a:rPr lang="es-AR" baseline="0" dirty="0"/>
              <a:t> </a:t>
            </a:r>
            <a:r>
              <a:rPr lang="es-AR" baseline="0" dirty="0" err="1"/>
              <a:t>genomes</a:t>
            </a:r>
            <a:r>
              <a:rPr lang="es-AR" baseline="0" dirty="0"/>
              <a:t> and </a:t>
            </a:r>
            <a:r>
              <a:rPr lang="es-AR" baseline="0" dirty="0" err="1"/>
              <a:t>we</a:t>
            </a:r>
            <a:r>
              <a:rPr lang="es-AR" baseline="0" dirty="0"/>
              <a:t> </a:t>
            </a:r>
            <a:r>
              <a:rPr lang="es-AR" baseline="0" dirty="0" err="1"/>
              <a:t>have</a:t>
            </a:r>
            <a:r>
              <a:rPr lang="es-AR" baseline="0" dirty="0"/>
              <a:t> </a:t>
            </a:r>
            <a:r>
              <a:rPr lang="es-AR" baseline="0" dirty="0" err="1"/>
              <a:t>proposed</a:t>
            </a:r>
            <a:r>
              <a:rPr lang="es-AR" baseline="0" dirty="0"/>
              <a:t> targets </a:t>
            </a:r>
            <a:r>
              <a:rPr lang="es-AR" baseline="0" dirty="0" err="1"/>
              <a:t>for</a:t>
            </a:r>
            <a:r>
              <a:rPr lang="es-AR" baseline="0" dirty="0"/>
              <a:t> a set of </a:t>
            </a:r>
            <a:r>
              <a:rPr lang="es-AR" baseline="0" dirty="0" err="1"/>
              <a:t>pathogens</a:t>
            </a:r>
            <a:r>
              <a:rPr lang="es-AR" baseline="0" dirty="0"/>
              <a:t>. </a:t>
            </a:r>
            <a:r>
              <a:rPr lang="es-AR" baseline="0" dirty="0" err="1"/>
              <a:t>Here</a:t>
            </a:r>
            <a:r>
              <a:rPr lang="es-AR" baseline="0" dirty="0"/>
              <a:t> </a:t>
            </a:r>
            <a:r>
              <a:rPr lang="es-AR" baseline="0" dirty="0" err="1"/>
              <a:t>is</a:t>
            </a:r>
            <a:r>
              <a:rPr lang="es-AR" baseline="0" dirty="0"/>
              <a:t> a </a:t>
            </a:r>
            <a:r>
              <a:rPr lang="es-AR" baseline="0" dirty="0" err="1"/>
              <a:t>list</a:t>
            </a:r>
            <a:r>
              <a:rPr lang="es-AR" baseline="0" dirty="0"/>
              <a:t> of </a:t>
            </a:r>
            <a:r>
              <a:rPr lang="es-AR" baseline="0" dirty="0" err="1"/>
              <a:t>some</a:t>
            </a:r>
            <a:r>
              <a:rPr lang="es-AR" baseline="0" dirty="0"/>
              <a:t> of </a:t>
            </a:r>
            <a:r>
              <a:rPr lang="es-AR" baseline="0" dirty="0" err="1"/>
              <a:t>our</a:t>
            </a:r>
            <a:r>
              <a:rPr lang="es-AR" baseline="0" dirty="0"/>
              <a:t> </a:t>
            </a:r>
            <a:r>
              <a:rPr lang="es-AR" baseline="0" dirty="0" err="1"/>
              <a:t>works</a:t>
            </a:r>
            <a:r>
              <a:rPr lang="es-AR" baseline="0" dirty="0"/>
              <a:t>, </a:t>
            </a:r>
            <a:r>
              <a:rPr lang="es-AR" baseline="0" dirty="0" err="1"/>
              <a:t>some</a:t>
            </a:r>
            <a:r>
              <a:rPr lang="es-AR" baseline="0" dirty="0"/>
              <a:t> of </a:t>
            </a:r>
            <a:r>
              <a:rPr lang="es-AR" baseline="0" dirty="0" err="1"/>
              <a:t>them</a:t>
            </a:r>
            <a:r>
              <a:rPr lang="es-AR" baseline="0" dirty="0"/>
              <a:t> has </a:t>
            </a:r>
            <a:r>
              <a:rPr lang="es-AR" baseline="0" dirty="0" err="1"/>
              <a:t>been</a:t>
            </a:r>
            <a:r>
              <a:rPr lang="es-AR" baseline="0" dirty="0"/>
              <a:t> </a:t>
            </a:r>
            <a:r>
              <a:rPr lang="es-AR" baseline="0" dirty="0" err="1"/>
              <a:t>published</a:t>
            </a:r>
            <a:r>
              <a:rPr lang="es-AR" baseline="0" dirty="0"/>
              <a:t>. </a:t>
            </a:r>
            <a:r>
              <a:rPr lang="es-AR" baseline="0" dirty="0" err="1"/>
              <a:t>Some</a:t>
            </a:r>
            <a:r>
              <a:rPr lang="es-AR" baseline="0" dirty="0"/>
              <a:t> of </a:t>
            </a:r>
            <a:r>
              <a:rPr lang="es-AR" baseline="0" dirty="0" err="1"/>
              <a:t>them</a:t>
            </a:r>
            <a:r>
              <a:rPr lang="es-AR" baseline="0" dirty="0"/>
              <a:t> are </a:t>
            </a:r>
            <a:r>
              <a:rPr lang="es-AR" baseline="0" dirty="0" err="1"/>
              <a:t>still</a:t>
            </a:r>
            <a:r>
              <a:rPr lang="es-AR" baseline="0" dirty="0"/>
              <a:t> in </a:t>
            </a:r>
            <a:r>
              <a:rPr lang="es-AR" baseline="0" dirty="0" err="1"/>
              <a:t>development</a:t>
            </a:r>
            <a:r>
              <a:rPr lang="es-AR" baseline="0" dirty="0"/>
              <a:t>. In </a:t>
            </a:r>
            <a:r>
              <a:rPr lang="es-AR" baseline="0" dirty="0" err="1"/>
              <a:t>brackets</a:t>
            </a:r>
            <a:r>
              <a:rPr lang="es-AR" baseline="0" dirty="0"/>
              <a:t> are </a:t>
            </a:r>
            <a:r>
              <a:rPr lang="es-AR" baseline="0" dirty="0" err="1"/>
              <a:t>our</a:t>
            </a:r>
            <a:r>
              <a:rPr lang="es-AR" baseline="0" dirty="0"/>
              <a:t> </a:t>
            </a:r>
            <a:r>
              <a:rPr lang="es-AR" baseline="0" dirty="0" err="1"/>
              <a:t>collaborators</a:t>
            </a:r>
            <a:r>
              <a:rPr lang="es-AR" baseline="0" dirty="0"/>
              <a:t>.</a:t>
            </a:r>
            <a:endParaRPr lang="es-AR" dirty="0"/>
          </a:p>
        </p:txBody>
      </p:sp>
      <p:sp>
        <p:nvSpPr>
          <p:cNvPr id="4" name="3 Marcador de número de diapositiva"/>
          <p:cNvSpPr>
            <a:spLocks noGrp="1"/>
          </p:cNvSpPr>
          <p:nvPr>
            <p:ph type="sldNum" sz="quarter" idx="10"/>
          </p:nvPr>
        </p:nvSpPr>
        <p:spPr/>
        <p:txBody>
          <a:bodyPr/>
          <a:lstStyle/>
          <a:p>
            <a:fld id="{9603DD03-0339-4513-8F31-A980E9DB08EA}" type="slidenum">
              <a:rPr lang="es-ES" smtClean="0"/>
              <a:t>78</a:t>
            </a:fld>
            <a:endParaRPr lang="es-ES"/>
          </a:p>
        </p:txBody>
      </p:sp>
    </p:spTree>
    <p:extLst>
      <p:ext uri="{BB962C8B-B14F-4D97-AF65-F5344CB8AC3E}">
        <p14:creationId xmlns:p14="http://schemas.microsoft.com/office/powerpoint/2010/main" val="37038534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n-US" sz="1100" dirty="0"/>
              <a:t>But, not all are bad news. In this framework, next generation sequencing is increasingly changing the paradigm of drug discovery. The increasing availability of omics data for </a:t>
            </a:r>
            <a:r>
              <a:rPr lang="en-US" sz="1100" dirty="0" err="1"/>
              <a:t>pahtogen</a:t>
            </a:r>
            <a:r>
              <a:rPr lang="en-US" sz="1100" dirty="0"/>
              <a:t> are aiding the evaluation of gene function, essentiality and suitability of proteins for drug development. Also, bioinformatics can help you to find lead compounds against the selected target.</a:t>
            </a:r>
            <a:endParaRPr lang="es-AR" dirty="0"/>
          </a:p>
        </p:txBody>
      </p:sp>
      <p:sp>
        <p:nvSpPr>
          <p:cNvPr id="4" name="3 Marcador de número de diapositiva"/>
          <p:cNvSpPr>
            <a:spLocks noGrp="1"/>
          </p:cNvSpPr>
          <p:nvPr>
            <p:ph type="sldNum" sz="quarter" idx="10"/>
          </p:nvPr>
        </p:nvSpPr>
        <p:spPr/>
        <p:txBody>
          <a:bodyPr/>
          <a:lstStyle/>
          <a:p>
            <a:fld id="{9603DD03-0339-4513-8F31-A980E9DB08EA}" type="slidenum">
              <a:rPr lang="es-ES" smtClean="0"/>
              <a:t>5</a:t>
            </a:fld>
            <a:endParaRPr lang="es-ES"/>
          </a:p>
        </p:txBody>
      </p:sp>
    </p:spTree>
    <p:extLst>
      <p:ext uri="{BB962C8B-B14F-4D97-AF65-F5344CB8AC3E}">
        <p14:creationId xmlns:p14="http://schemas.microsoft.com/office/powerpoint/2010/main" val="40967777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1 Marcador de imagen de diapositiva"/>
          <p:cNvSpPr>
            <a:spLocks noGrp="1" noRot="1" noChangeAspect="1" noTextEdit="1"/>
          </p:cNvSpPr>
          <p:nvPr>
            <p:ph type="sldImg"/>
          </p:nvPr>
        </p:nvSpPr>
        <p:spPr/>
      </p:sp>
      <p:sp>
        <p:nvSpPr>
          <p:cNvPr id="104451" name="2 Marcador de notas"/>
          <p:cNvSpPr>
            <a:spLocks noGrp="1"/>
          </p:cNvSpPr>
          <p:nvPr>
            <p:ph type="body" idx="1"/>
          </p:nvPr>
        </p:nvSpPr>
        <p:spPr>
          <a:noFill/>
          <a:extLst>
            <a:ext uri="{91240B29-F687-4F45-9708-019B960494DF}">
              <a14:hiddenLine xmlns:a14="http://schemas.microsoft.com/office/drawing/2010/main" w="9525">
                <a:solidFill>
                  <a:srgbClr val="3465A4"/>
                </a:solidFill>
                <a:miter lim="800000"/>
                <a:headEnd/>
                <a:tailEnd/>
              </a14:hiddenLine>
            </a:ext>
          </a:extLst>
        </p:spPr>
        <p:txBody>
          <a:bodyPr/>
          <a:lstStyle/>
          <a:p>
            <a:r>
              <a:rPr lang="en-US" altLang="es-AR" b="1">
                <a:latin typeface="Times New Roman" pitchFamily="18" charset="0"/>
              </a:rPr>
              <a:t>pairwise, solvation, hydrogen bond, and torsion angle potentials </a:t>
            </a:r>
          </a:p>
          <a:p>
            <a:r>
              <a:rPr lang="es-AR" altLang="es-AR">
                <a:latin typeface="Times New Roman" pitchFamily="18" charset="0"/>
              </a:rPr>
              <a:t>Un paso fundamental para la correcta elecci´on de moldes para realizar modelado por homolog´ıa es tener a las prote´ınas clasiﬁcadas en dominios o familias que compartan relaciones evolutivas (Estructura-Funci´on).</a:t>
            </a:r>
          </a:p>
        </p:txBody>
      </p:sp>
      <p:sp>
        <p:nvSpPr>
          <p:cNvPr id="104452" name="3 Marcador de número de diapositiva"/>
          <p:cNvSpPr>
            <a:spLocks noGrp="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eaLnBrk="0" hangingPunct="0">
              <a:spcBef>
                <a:spcPct val="30000"/>
              </a:spcBef>
              <a:buClr>
                <a:srgbClr val="000000"/>
              </a:buClr>
              <a:buSzPct val="100000"/>
              <a:buFont typeface="Times New Roman" pitchFamily="18" charset="0"/>
              <a:tabLst>
                <a:tab pos="457144" algn="l"/>
                <a:tab pos="914287" algn="l"/>
                <a:tab pos="1371431" algn="l"/>
                <a:tab pos="1828574" algn="l"/>
                <a:tab pos="2285717" algn="l"/>
                <a:tab pos="2742861" algn="l"/>
                <a:tab pos="3200004" algn="l"/>
              </a:tabLst>
              <a:defRPr sz="1200">
                <a:solidFill>
                  <a:srgbClr val="000000"/>
                </a:solidFill>
                <a:latin typeface="Times New Roman" pitchFamily="18" charset="0"/>
              </a:defRPr>
            </a:lvl1pPr>
            <a:lvl2pPr eaLnBrk="0" hangingPunct="0">
              <a:spcBef>
                <a:spcPct val="30000"/>
              </a:spcBef>
              <a:buClr>
                <a:srgbClr val="000000"/>
              </a:buClr>
              <a:buSzPct val="100000"/>
              <a:buFont typeface="Times New Roman" pitchFamily="18" charset="0"/>
              <a:tabLst>
                <a:tab pos="457144" algn="l"/>
                <a:tab pos="914287" algn="l"/>
                <a:tab pos="1371431" algn="l"/>
                <a:tab pos="1828574" algn="l"/>
                <a:tab pos="2285717" algn="l"/>
                <a:tab pos="2742861" algn="l"/>
                <a:tab pos="3200004" algn="l"/>
              </a:tabLst>
              <a:defRPr sz="1200">
                <a:solidFill>
                  <a:srgbClr val="000000"/>
                </a:solidFill>
                <a:latin typeface="Times New Roman" pitchFamily="18" charset="0"/>
              </a:defRPr>
            </a:lvl2pPr>
            <a:lvl3pPr eaLnBrk="0" hangingPunct="0">
              <a:spcBef>
                <a:spcPct val="30000"/>
              </a:spcBef>
              <a:buClr>
                <a:srgbClr val="000000"/>
              </a:buClr>
              <a:buSzPct val="100000"/>
              <a:buFont typeface="Times New Roman" pitchFamily="18" charset="0"/>
              <a:tabLst>
                <a:tab pos="457144" algn="l"/>
                <a:tab pos="914287" algn="l"/>
                <a:tab pos="1371431" algn="l"/>
                <a:tab pos="1828574" algn="l"/>
                <a:tab pos="2285717" algn="l"/>
                <a:tab pos="2742861" algn="l"/>
                <a:tab pos="3200004" algn="l"/>
              </a:tabLst>
              <a:defRPr sz="1200">
                <a:solidFill>
                  <a:srgbClr val="000000"/>
                </a:solidFill>
                <a:latin typeface="Times New Roman" pitchFamily="18" charset="0"/>
              </a:defRPr>
            </a:lvl3pPr>
            <a:lvl4pPr eaLnBrk="0" hangingPunct="0">
              <a:spcBef>
                <a:spcPct val="30000"/>
              </a:spcBef>
              <a:buClr>
                <a:srgbClr val="000000"/>
              </a:buClr>
              <a:buSzPct val="100000"/>
              <a:buFont typeface="Times New Roman" pitchFamily="18" charset="0"/>
              <a:tabLst>
                <a:tab pos="457144" algn="l"/>
                <a:tab pos="914287" algn="l"/>
                <a:tab pos="1371431" algn="l"/>
                <a:tab pos="1828574" algn="l"/>
                <a:tab pos="2285717" algn="l"/>
                <a:tab pos="2742861" algn="l"/>
                <a:tab pos="3200004" algn="l"/>
              </a:tabLst>
              <a:defRPr sz="1200">
                <a:solidFill>
                  <a:srgbClr val="000000"/>
                </a:solidFill>
                <a:latin typeface="Times New Roman" pitchFamily="18" charset="0"/>
              </a:defRPr>
            </a:lvl4pPr>
            <a:lvl5pPr eaLnBrk="0" hangingPunct="0">
              <a:spcBef>
                <a:spcPct val="30000"/>
              </a:spcBef>
              <a:buClr>
                <a:srgbClr val="000000"/>
              </a:buClr>
              <a:buSzPct val="100000"/>
              <a:buFont typeface="Times New Roman" pitchFamily="18" charset="0"/>
              <a:tabLst>
                <a:tab pos="457144" algn="l"/>
                <a:tab pos="914287" algn="l"/>
                <a:tab pos="1371431" algn="l"/>
                <a:tab pos="1828574" algn="l"/>
                <a:tab pos="2285717" algn="l"/>
                <a:tab pos="2742861" algn="l"/>
                <a:tab pos="3200004" algn="l"/>
              </a:tabLst>
              <a:defRPr sz="1200">
                <a:solidFill>
                  <a:srgbClr val="000000"/>
                </a:solidFill>
                <a:latin typeface="Times New Roman" pitchFamily="18" charset="0"/>
              </a:defRPr>
            </a:lvl5pPr>
            <a:lvl6pPr marL="2514289" indent="-228571" defTabSz="457144" eaLnBrk="0" fontAlgn="base" hangingPunct="0">
              <a:spcBef>
                <a:spcPct val="30000"/>
              </a:spcBef>
              <a:spcAft>
                <a:spcPct val="0"/>
              </a:spcAft>
              <a:buClr>
                <a:srgbClr val="000000"/>
              </a:buClr>
              <a:buSzPct val="100000"/>
              <a:buFont typeface="Times New Roman" pitchFamily="18" charset="0"/>
              <a:tabLst>
                <a:tab pos="457144" algn="l"/>
                <a:tab pos="914287" algn="l"/>
                <a:tab pos="1371431" algn="l"/>
                <a:tab pos="1828574" algn="l"/>
                <a:tab pos="2285717" algn="l"/>
                <a:tab pos="2742861" algn="l"/>
                <a:tab pos="3200004" algn="l"/>
              </a:tabLst>
              <a:defRPr sz="1200">
                <a:solidFill>
                  <a:srgbClr val="000000"/>
                </a:solidFill>
                <a:latin typeface="Times New Roman" pitchFamily="18" charset="0"/>
              </a:defRPr>
            </a:lvl6pPr>
            <a:lvl7pPr marL="2971433" indent="-228571" defTabSz="457144" eaLnBrk="0" fontAlgn="base" hangingPunct="0">
              <a:spcBef>
                <a:spcPct val="30000"/>
              </a:spcBef>
              <a:spcAft>
                <a:spcPct val="0"/>
              </a:spcAft>
              <a:buClr>
                <a:srgbClr val="000000"/>
              </a:buClr>
              <a:buSzPct val="100000"/>
              <a:buFont typeface="Times New Roman" pitchFamily="18" charset="0"/>
              <a:tabLst>
                <a:tab pos="457144" algn="l"/>
                <a:tab pos="914287" algn="l"/>
                <a:tab pos="1371431" algn="l"/>
                <a:tab pos="1828574" algn="l"/>
                <a:tab pos="2285717" algn="l"/>
                <a:tab pos="2742861" algn="l"/>
                <a:tab pos="3200004" algn="l"/>
              </a:tabLst>
              <a:defRPr sz="1200">
                <a:solidFill>
                  <a:srgbClr val="000000"/>
                </a:solidFill>
                <a:latin typeface="Times New Roman" pitchFamily="18" charset="0"/>
              </a:defRPr>
            </a:lvl7pPr>
            <a:lvl8pPr marL="3428576" indent="-228571" defTabSz="457144" eaLnBrk="0" fontAlgn="base" hangingPunct="0">
              <a:spcBef>
                <a:spcPct val="30000"/>
              </a:spcBef>
              <a:spcAft>
                <a:spcPct val="0"/>
              </a:spcAft>
              <a:buClr>
                <a:srgbClr val="000000"/>
              </a:buClr>
              <a:buSzPct val="100000"/>
              <a:buFont typeface="Times New Roman" pitchFamily="18" charset="0"/>
              <a:tabLst>
                <a:tab pos="457144" algn="l"/>
                <a:tab pos="914287" algn="l"/>
                <a:tab pos="1371431" algn="l"/>
                <a:tab pos="1828574" algn="l"/>
                <a:tab pos="2285717" algn="l"/>
                <a:tab pos="2742861" algn="l"/>
                <a:tab pos="3200004" algn="l"/>
              </a:tabLst>
              <a:defRPr sz="1200">
                <a:solidFill>
                  <a:srgbClr val="000000"/>
                </a:solidFill>
                <a:latin typeface="Times New Roman" pitchFamily="18" charset="0"/>
              </a:defRPr>
            </a:lvl8pPr>
            <a:lvl9pPr marL="3885719" indent="-228571" defTabSz="457144" eaLnBrk="0" fontAlgn="base" hangingPunct="0">
              <a:spcBef>
                <a:spcPct val="30000"/>
              </a:spcBef>
              <a:spcAft>
                <a:spcPct val="0"/>
              </a:spcAft>
              <a:buClr>
                <a:srgbClr val="000000"/>
              </a:buClr>
              <a:buSzPct val="100000"/>
              <a:buFont typeface="Times New Roman" pitchFamily="18" charset="0"/>
              <a:tabLst>
                <a:tab pos="457144" algn="l"/>
                <a:tab pos="914287" algn="l"/>
                <a:tab pos="1371431" algn="l"/>
                <a:tab pos="1828574" algn="l"/>
                <a:tab pos="2285717" algn="l"/>
                <a:tab pos="2742861" algn="l"/>
                <a:tab pos="3200004" algn="l"/>
              </a:tabLst>
              <a:defRPr sz="1200">
                <a:solidFill>
                  <a:srgbClr val="000000"/>
                </a:solidFill>
                <a:latin typeface="Times New Roman" pitchFamily="18" charset="0"/>
              </a:defRPr>
            </a:lvl9pPr>
          </a:lstStyle>
          <a:p>
            <a:pPr eaLnBrk="1">
              <a:spcBef>
                <a:spcPct val="0"/>
              </a:spcBef>
            </a:pPr>
            <a:fld id="{C890C4F5-4B25-4347-9288-FABAB8A9ABDE}" type="slidenum">
              <a:rPr lang="es-AR" altLang="es-AR" sz="1400">
                <a:ea typeface="DejaVu Sans"/>
                <a:cs typeface="DejaVu Sans"/>
              </a:rPr>
              <a:pPr eaLnBrk="1">
                <a:spcBef>
                  <a:spcPct val="0"/>
                </a:spcBef>
              </a:pPr>
              <a:t>18</a:t>
            </a:fld>
            <a:endParaRPr lang="es-AR" altLang="es-AR" sz="1400">
              <a:ea typeface="DejaVu Sans"/>
              <a:cs typeface="DejaVu Sans"/>
            </a:endParaRPr>
          </a:p>
        </p:txBody>
      </p:sp>
    </p:spTree>
    <p:extLst>
      <p:ext uri="{BB962C8B-B14F-4D97-AF65-F5344CB8AC3E}">
        <p14:creationId xmlns:p14="http://schemas.microsoft.com/office/powerpoint/2010/main" val="12090458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1 Marcador de imagen de diapositiva"/>
          <p:cNvSpPr>
            <a:spLocks noGrp="1" noRot="1" noChangeAspect="1" noTextEdit="1"/>
          </p:cNvSpPr>
          <p:nvPr>
            <p:ph type="sldImg"/>
          </p:nvPr>
        </p:nvSpPr>
        <p:spPr/>
      </p:sp>
      <p:sp>
        <p:nvSpPr>
          <p:cNvPr id="104451" name="2 Marcador de notas"/>
          <p:cNvSpPr>
            <a:spLocks noGrp="1"/>
          </p:cNvSpPr>
          <p:nvPr>
            <p:ph type="body" idx="1"/>
          </p:nvPr>
        </p:nvSpPr>
        <p:spPr>
          <a:noFill/>
          <a:extLst>
            <a:ext uri="{91240B29-F687-4F45-9708-019B960494DF}">
              <a14:hiddenLine xmlns:a14="http://schemas.microsoft.com/office/drawing/2010/main" w="9525">
                <a:solidFill>
                  <a:srgbClr val="3465A4"/>
                </a:solidFill>
                <a:miter lim="800000"/>
                <a:headEnd/>
                <a:tailEnd/>
              </a14:hiddenLine>
            </a:ext>
          </a:extLst>
        </p:spPr>
        <p:txBody>
          <a:bodyPr/>
          <a:lstStyle/>
          <a:p>
            <a:r>
              <a:rPr lang="en-US" altLang="es-AR" b="1">
                <a:latin typeface="Times New Roman" pitchFamily="18" charset="0"/>
              </a:rPr>
              <a:t>pairwise, solvation, hydrogen bond, and torsion angle potentials </a:t>
            </a:r>
          </a:p>
          <a:p>
            <a:r>
              <a:rPr lang="es-AR" altLang="es-AR">
                <a:latin typeface="Times New Roman" pitchFamily="18" charset="0"/>
              </a:rPr>
              <a:t>Un paso fundamental para la correcta elecci´on de moldes para realizar modelado por homolog´ıa es tener a las prote´ınas clasiﬁcadas en dominios o familias que compartan relaciones evolutivas (Estructura-Funci´on).</a:t>
            </a:r>
          </a:p>
        </p:txBody>
      </p:sp>
      <p:sp>
        <p:nvSpPr>
          <p:cNvPr id="104452" name="3 Marcador de número de diapositiva"/>
          <p:cNvSpPr>
            <a:spLocks noGrp="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eaLnBrk="0" hangingPunct="0">
              <a:spcBef>
                <a:spcPct val="30000"/>
              </a:spcBef>
              <a:buClr>
                <a:srgbClr val="000000"/>
              </a:buClr>
              <a:buSzPct val="100000"/>
              <a:buFont typeface="Times New Roman" pitchFamily="18" charset="0"/>
              <a:tabLst>
                <a:tab pos="457144" algn="l"/>
                <a:tab pos="914287" algn="l"/>
                <a:tab pos="1371431" algn="l"/>
                <a:tab pos="1828574" algn="l"/>
                <a:tab pos="2285717" algn="l"/>
                <a:tab pos="2742861" algn="l"/>
                <a:tab pos="3200004" algn="l"/>
              </a:tabLst>
              <a:defRPr sz="1200">
                <a:solidFill>
                  <a:srgbClr val="000000"/>
                </a:solidFill>
                <a:latin typeface="Times New Roman" pitchFamily="18" charset="0"/>
              </a:defRPr>
            </a:lvl1pPr>
            <a:lvl2pPr eaLnBrk="0" hangingPunct="0">
              <a:spcBef>
                <a:spcPct val="30000"/>
              </a:spcBef>
              <a:buClr>
                <a:srgbClr val="000000"/>
              </a:buClr>
              <a:buSzPct val="100000"/>
              <a:buFont typeface="Times New Roman" pitchFamily="18" charset="0"/>
              <a:tabLst>
                <a:tab pos="457144" algn="l"/>
                <a:tab pos="914287" algn="l"/>
                <a:tab pos="1371431" algn="l"/>
                <a:tab pos="1828574" algn="l"/>
                <a:tab pos="2285717" algn="l"/>
                <a:tab pos="2742861" algn="l"/>
                <a:tab pos="3200004" algn="l"/>
              </a:tabLst>
              <a:defRPr sz="1200">
                <a:solidFill>
                  <a:srgbClr val="000000"/>
                </a:solidFill>
                <a:latin typeface="Times New Roman" pitchFamily="18" charset="0"/>
              </a:defRPr>
            </a:lvl2pPr>
            <a:lvl3pPr eaLnBrk="0" hangingPunct="0">
              <a:spcBef>
                <a:spcPct val="30000"/>
              </a:spcBef>
              <a:buClr>
                <a:srgbClr val="000000"/>
              </a:buClr>
              <a:buSzPct val="100000"/>
              <a:buFont typeface="Times New Roman" pitchFamily="18" charset="0"/>
              <a:tabLst>
                <a:tab pos="457144" algn="l"/>
                <a:tab pos="914287" algn="l"/>
                <a:tab pos="1371431" algn="l"/>
                <a:tab pos="1828574" algn="l"/>
                <a:tab pos="2285717" algn="l"/>
                <a:tab pos="2742861" algn="l"/>
                <a:tab pos="3200004" algn="l"/>
              </a:tabLst>
              <a:defRPr sz="1200">
                <a:solidFill>
                  <a:srgbClr val="000000"/>
                </a:solidFill>
                <a:latin typeface="Times New Roman" pitchFamily="18" charset="0"/>
              </a:defRPr>
            </a:lvl3pPr>
            <a:lvl4pPr eaLnBrk="0" hangingPunct="0">
              <a:spcBef>
                <a:spcPct val="30000"/>
              </a:spcBef>
              <a:buClr>
                <a:srgbClr val="000000"/>
              </a:buClr>
              <a:buSzPct val="100000"/>
              <a:buFont typeface="Times New Roman" pitchFamily="18" charset="0"/>
              <a:tabLst>
                <a:tab pos="457144" algn="l"/>
                <a:tab pos="914287" algn="l"/>
                <a:tab pos="1371431" algn="l"/>
                <a:tab pos="1828574" algn="l"/>
                <a:tab pos="2285717" algn="l"/>
                <a:tab pos="2742861" algn="l"/>
                <a:tab pos="3200004" algn="l"/>
              </a:tabLst>
              <a:defRPr sz="1200">
                <a:solidFill>
                  <a:srgbClr val="000000"/>
                </a:solidFill>
                <a:latin typeface="Times New Roman" pitchFamily="18" charset="0"/>
              </a:defRPr>
            </a:lvl4pPr>
            <a:lvl5pPr eaLnBrk="0" hangingPunct="0">
              <a:spcBef>
                <a:spcPct val="30000"/>
              </a:spcBef>
              <a:buClr>
                <a:srgbClr val="000000"/>
              </a:buClr>
              <a:buSzPct val="100000"/>
              <a:buFont typeface="Times New Roman" pitchFamily="18" charset="0"/>
              <a:tabLst>
                <a:tab pos="457144" algn="l"/>
                <a:tab pos="914287" algn="l"/>
                <a:tab pos="1371431" algn="l"/>
                <a:tab pos="1828574" algn="l"/>
                <a:tab pos="2285717" algn="l"/>
                <a:tab pos="2742861" algn="l"/>
                <a:tab pos="3200004" algn="l"/>
              </a:tabLst>
              <a:defRPr sz="1200">
                <a:solidFill>
                  <a:srgbClr val="000000"/>
                </a:solidFill>
                <a:latin typeface="Times New Roman" pitchFamily="18" charset="0"/>
              </a:defRPr>
            </a:lvl5pPr>
            <a:lvl6pPr marL="2514289" indent="-228571" defTabSz="457144" eaLnBrk="0" fontAlgn="base" hangingPunct="0">
              <a:spcBef>
                <a:spcPct val="30000"/>
              </a:spcBef>
              <a:spcAft>
                <a:spcPct val="0"/>
              </a:spcAft>
              <a:buClr>
                <a:srgbClr val="000000"/>
              </a:buClr>
              <a:buSzPct val="100000"/>
              <a:buFont typeface="Times New Roman" pitchFamily="18" charset="0"/>
              <a:tabLst>
                <a:tab pos="457144" algn="l"/>
                <a:tab pos="914287" algn="l"/>
                <a:tab pos="1371431" algn="l"/>
                <a:tab pos="1828574" algn="l"/>
                <a:tab pos="2285717" algn="l"/>
                <a:tab pos="2742861" algn="l"/>
                <a:tab pos="3200004" algn="l"/>
              </a:tabLst>
              <a:defRPr sz="1200">
                <a:solidFill>
                  <a:srgbClr val="000000"/>
                </a:solidFill>
                <a:latin typeface="Times New Roman" pitchFamily="18" charset="0"/>
              </a:defRPr>
            </a:lvl6pPr>
            <a:lvl7pPr marL="2971433" indent="-228571" defTabSz="457144" eaLnBrk="0" fontAlgn="base" hangingPunct="0">
              <a:spcBef>
                <a:spcPct val="30000"/>
              </a:spcBef>
              <a:spcAft>
                <a:spcPct val="0"/>
              </a:spcAft>
              <a:buClr>
                <a:srgbClr val="000000"/>
              </a:buClr>
              <a:buSzPct val="100000"/>
              <a:buFont typeface="Times New Roman" pitchFamily="18" charset="0"/>
              <a:tabLst>
                <a:tab pos="457144" algn="l"/>
                <a:tab pos="914287" algn="l"/>
                <a:tab pos="1371431" algn="l"/>
                <a:tab pos="1828574" algn="l"/>
                <a:tab pos="2285717" algn="l"/>
                <a:tab pos="2742861" algn="l"/>
                <a:tab pos="3200004" algn="l"/>
              </a:tabLst>
              <a:defRPr sz="1200">
                <a:solidFill>
                  <a:srgbClr val="000000"/>
                </a:solidFill>
                <a:latin typeface="Times New Roman" pitchFamily="18" charset="0"/>
              </a:defRPr>
            </a:lvl7pPr>
            <a:lvl8pPr marL="3428576" indent="-228571" defTabSz="457144" eaLnBrk="0" fontAlgn="base" hangingPunct="0">
              <a:spcBef>
                <a:spcPct val="30000"/>
              </a:spcBef>
              <a:spcAft>
                <a:spcPct val="0"/>
              </a:spcAft>
              <a:buClr>
                <a:srgbClr val="000000"/>
              </a:buClr>
              <a:buSzPct val="100000"/>
              <a:buFont typeface="Times New Roman" pitchFamily="18" charset="0"/>
              <a:tabLst>
                <a:tab pos="457144" algn="l"/>
                <a:tab pos="914287" algn="l"/>
                <a:tab pos="1371431" algn="l"/>
                <a:tab pos="1828574" algn="l"/>
                <a:tab pos="2285717" algn="l"/>
                <a:tab pos="2742861" algn="l"/>
                <a:tab pos="3200004" algn="l"/>
              </a:tabLst>
              <a:defRPr sz="1200">
                <a:solidFill>
                  <a:srgbClr val="000000"/>
                </a:solidFill>
                <a:latin typeface="Times New Roman" pitchFamily="18" charset="0"/>
              </a:defRPr>
            </a:lvl8pPr>
            <a:lvl9pPr marL="3885719" indent="-228571" defTabSz="457144" eaLnBrk="0" fontAlgn="base" hangingPunct="0">
              <a:spcBef>
                <a:spcPct val="30000"/>
              </a:spcBef>
              <a:spcAft>
                <a:spcPct val="0"/>
              </a:spcAft>
              <a:buClr>
                <a:srgbClr val="000000"/>
              </a:buClr>
              <a:buSzPct val="100000"/>
              <a:buFont typeface="Times New Roman" pitchFamily="18" charset="0"/>
              <a:tabLst>
                <a:tab pos="457144" algn="l"/>
                <a:tab pos="914287" algn="l"/>
                <a:tab pos="1371431" algn="l"/>
                <a:tab pos="1828574" algn="l"/>
                <a:tab pos="2285717" algn="l"/>
                <a:tab pos="2742861" algn="l"/>
                <a:tab pos="3200004" algn="l"/>
              </a:tabLst>
              <a:defRPr sz="1200">
                <a:solidFill>
                  <a:srgbClr val="000000"/>
                </a:solidFill>
                <a:latin typeface="Times New Roman" pitchFamily="18" charset="0"/>
              </a:defRPr>
            </a:lvl9pPr>
          </a:lstStyle>
          <a:p>
            <a:pPr eaLnBrk="1">
              <a:spcBef>
                <a:spcPct val="0"/>
              </a:spcBef>
            </a:pPr>
            <a:fld id="{C890C4F5-4B25-4347-9288-FABAB8A9ABDE}" type="slidenum">
              <a:rPr lang="es-AR" altLang="es-AR" sz="1400">
                <a:ea typeface="DejaVu Sans"/>
                <a:cs typeface="DejaVu Sans"/>
              </a:rPr>
              <a:pPr eaLnBrk="1">
                <a:spcBef>
                  <a:spcPct val="0"/>
                </a:spcBef>
              </a:pPr>
              <a:t>19</a:t>
            </a:fld>
            <a:endParaRPr lang="es-AR" altLang="es-AR" sz="1400">
              <a:ea typeface="DejaVu Sans"/>
              <a:cs typeface="DejaVu Sans"/>
            </a:endParaRPr>
          </a:p>
        </p:txBody>
      </p:sp>
    </p:spTree>
    <p:extLst>
      <p:ext uri="{BB962C8B-B14F-4D97-AF65-F5344CB8AC3E}">
        <p14:creationId xmlns:p14="http://schemas.microsoft.com/office/powerpoint/2010/main" val="30505848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7522" name="Rectangle 6"/>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eaLnBrk="0" hangingPunct="0">
              <a:spcBef>
                <a:spcPct val="30000"/>
              </a:spcBef>
              <a:buClr>
                <a:srgbClr val="000000"/>
              </a:buClr>
              <a:buSzPct val="100000"/>
              <a:buFont typeface="Times New Roman" pitchFamily="18" charset="0"/>
              <a:tabLst>
                <a:tab pos="457144" algn="l"/>
                <a:tab pos="914287" algn="l"/>
                <a:tab pos="1371431" algn="l"/>
                <a:tab pos="1828574" algn="l"/>
                <a:tab pos="2285717" algn="l"/>
                <a:tab pos="2742861" algn="l"/>
                <a:tab pos="3200004" algn="l"/>
              </a:tabLst>
              <a:defRPr sz="1200">
                <a:solidFill>
                  <a:srgbClr val="000000"/>
                </a:solidFill>
                <a:latin typeface="Times New Roman" pitchFamily="18" charset="0"/>
              </a:defRPr>
            </a:lvl1pPr>
            <a:lvl2pPr eaLnBrk="0" hangingPunct="0">
              <a:spcBef>
                <a:spcPct val="30000"/>
              </a:spcBef>
              <a:buClr>
                <a:srgbClr val="000000"/>
              </a:buClr>
              <a:buSzPct val="100000"/>
              <a:buFont typeface="Times New Roman" pitchFamily="18" charset="0"/>
              <a:tabLst>
                <a:tab pos="457144" algn="l"/>
                <a:tab pos="914287" algn="l"/>
                <a:tab pos="1371431" algn="l"/>
                <a:tab pos="1828574" algn="l"/>
                <a:tab pos="2285717" algn="l"/>
                <a:tab pos="2742861" algn="l"/>
                <a:tab pos="3200004" algn="l"/>
              </a:tabLst>
              <a:defRPr sz="1200">
                <a:solidFill>
                  <a:srgbClr val="000000"/>
                </a:solidFill>
                <a:latin typeface="Times New Roman" pitchFamily="18" charset="0"/>
              </a:defRPr>
            </a:lvl2pPr>
            <a:lvl3pPr eaLnBrk="0" hangingPunct="0">
              <a:spcBef>
                <a:spcPct val="30000"/>
              </a:spcBef>
              <a:buClr>
                <a:srgbClr val="000000"/>
              </a:buClr>
              <a:buSzPct val="100000"/>
              <a:buFont typeface="Times New Roman" pitchFamily="18" charset="0"/>
              <a:tabLst>
                <a:tab pos="457144" algn="l"/>
                <a:tab pos="914287" algn="l"/>
                <a:tab pos="1371431" algn="l"/>
                <a:tab pos="1828574" algn="l"/>
                <a:tab pos="2285717" algn="l"/>
                <a:tab pos="2742861" algn="l"/>
                <a:tab pos="3200004" algn="l"/>
              </a:tabLst>
              <a:defRPr sz="1200">
                <a:solidFill>
                  <a:srgbClr val="000000"/>
                </a:solidFill>
                <a:latin typeface="Times New Roman" pitchFamily="18" charset="0"/>
              </a:defRPr>
            </a:lvl3pPr>
            <a:lvl4pPr eaLnBrk="0" hangingPunct="0">
              <a:spcBef>
                <a:spcPct val="30000"/>
              </a:spcBef>
              <a:buClr>
                <a:srgbClr val="000000"/>
              </a:buClr>
              <a:buSzPct val="100000"/>
              <a:buFont typeface="Times New Roman" pitchFamily="18" charset="0"/>
              <a:tabLst>
                <a:tab pos="457144" algn="l"/>
                <a:tab pos="914287" algn="l"/>
                <a:tab pos="1371431" algn="l"/>
                <a:tab pos="1828574" algn="l"/>
                <a:tab pos="2285717" algn="l"/>
                <a:tab pos="2742861" algn="l"/>
                <a:tab pos="3200004" algn="l"/>
              </a:tabLst>
              <a:defRPr sz="1200">
                <a:solidFill>
                  <a:srgbClr val="000000"/>
                </a:solidFill>
                <a:latin typeface="Times New Roman" pitchFamily="18" charset="0"/>
              </a:defRPr>
            </a:lvl4pPr>
            <a:lvl5pPr eaLnBrk="0" hangingPunct="0">
              <a:spcBef>
                <a:spcPct val="30000"/>
              </a:spcBef>
              <a:buClr>
                <a:srgbClr val="000000"/>
              </a:buClr>
              <a:buSzPct val="100000"/>
              <a:buFont typeface="Times New Roman" pitchFamily="18" charset="0"/>
              <a:tabLst>
                <a:tab pos="457144" algn="l"/>
                <a:tab pos="914287" algn="l"/>
                <a:tab pos="1371431" algn="l"/>
                <a:tab pos="1828574" algn="l"/>
                <a:tab pos="2285717" algn="l"/>
                <a:tab pos="2742861" algn="l"/>
                <a:tab pos="3200004" algn="l"/>
              </a:tabLst>
              <a:defRPr sz="1200">
                <a:solidFill>
                  <a:srgbClr val="000000"/>
                </a:solidFill>
                <a:latin typeface="Times New Roman" pitchFamily="18" charset="0"/>
              </a:defRPr>
            </a:lvl5pPr>
            <a:lvl6pPr marL="2514289" indent="-228571" defTabSz="457144" eaLnBrk="0" fontAlgn="base" hangingPunct="0">
              <a:spcBef>
                <a:spcPct val="30000"/>
              </a:spcBef>
              <a:spcAft>
                <a:spcPct val="0"/>
              </a:spcAft>
              <a:buClr>
                <a:srgbClr val="000000"/>
              </a:buClr>
              <a:buSzPct val="100000"/>
              <a:buFont typeface="Times New Roman" pitchFamily="18" charset="0"/>
              <a:tabLst>
                <a:tab pos="457144" algn="l"/>
                <a:tab pos="914287" algn="l"/>
                <a:tab pos="1371431" algn="l"/>
                <a:tab pos="1828574" algn="l"/>
                <a:tab pos="2285717" algn="l"/>
                <a:tab pos="2742861" algn="l"/>
                <a:tab pos="3200004" algn="l"/>
              </a:tabLst>
              <a:defRPr sz="1200">
                <a:solidFill>
                  <a:srgbClr val="000000"/>
                </a:solidFill>
                <a:latin typeface="Times New Roman" pitchFamily="18" charset="0"/>
              </a:defRPr>
            </a:lvl6pPr>
            <a:lvl7pPr marL="2971433" indent="-228571" defTabSz="457144" eaLnBrk="0" fontAlgn="base" hangingPunct="0">
              <a:spcBef>
                <a:spcPct val="30000"/>
              </a:spcBef>
              <a:spcAft>
                <a:spcPct val="0"/>
              </a:spcAft>
              <a:buClr>
                <a:srgbClr val="000000"/>
              </a:buClr>
              <a:buSzPct val="100000"/>
              <a:buFont typeface="Times New Roman" pitchFamily="18" charset="0"/>
              <a:tabLst>
                <a:tab pos="457144" algn="l"/>
                <a:tab pos="914287" algn="l"/>
                <a:tab pos="1371431" algn="l"/>
                <a:tab pos="1828574" algn="l"/>
                <a:tab pos="2285717" algn="l"/>
                <a:tab pos="2742861" algn="l"/>
                <a:tab pos="3200004" algn="l"/>
              </a:tabLst>
              <a:defRPr sz="1200">
                <a:solidFill>
                  <a:srgbClr val="000000"/>
                </a:solidFill>
                <a:latin typeface="Times New Roman" pitchFamily="18" charset="0"/>
              </a:defRPr>
            </a:lvl7pPr>
            <a:lvl8pPr marL="3428576" indent="-228571" defTabSz="457144" eaLnBrk="0" fontAlgn="base" hangingPunct="0">
              <a:spcBef>
                <a:spcPct val="30000"/>
              </a:spcBef>
              <a:spcAft>
                <a:spcPct val="0"/>
              </a:spcAft>
              <a:buClr>
                <a:srgbClr val="000000"/>
              </a:buClr>
              <a:buSzPct val="100000"/>
              <a:buFont typeface="Times New Roman" pitchFamily="18" charset="0"/>
              <a:tabLst>
                <a:tab pos="457144" algn="l"/>
                <a:tab pos="914287" algn="l"/>
                <a:tab pos="1371431" algn="l"/>
                <a:tab pos="1828574" algn="l"/>
                <a:tab pos="2285717" algn="l"/>
                <a:tab pos="2742861" algn="l"/>
                <a:tab pos="3200004" algn="l"/>
              </a:tabLst>
              <a:defRPr sz="1200">
                <a:solidFill>
                  <a:srgbClr val="000000"/>
                </a:solidFill>
                <a:latin typeface="Times New Roman" pitchFamily="18" charset="0"/>
              </a:defRPr>
            </a:lvl8pPr>
            <a:lvl9pPr marL="3885719" indent="-228571" defTabSz="457144" eaLnBrk="0" fontAlgn="base" hangingPunct="0">
              <a:spcBef>
                <a:spcPct val="30000"/>
              </a:spcBef>
              <a:spcAft>
                <a:spcPct val="0"/>
              </a:spcAft>
              <a:buClr>
                <a:srgbClr val="000000"/>
              </a:buClr>
              <a:buSzPct val="100000"/>
              <a:buFont typeface="Times New Roman" pitchFamily="18" charset="0"/>
              <a:tabLst>
                <a:tab pos="457144" algn="l"/>
                <a:tab pos="914287" algn="l"/>
                <a:tab pos="1371431" algn="l"/>
                <a:tab pos="1828574" algn="l"/>
                <a:tab pos="2285717" algn="l"/>
                <a:tab pos="2742861" algn="l"/>
                <a:tab pos="3200004" algn="l"/>
              </a:tabLst>
              <a:defRPr sz="1200">
                <a:solidFill>
                  <a:srgbClr val="000000"/>
                </a:solidFill>
                <a:latin typeface="Times New Roman" pitchFamily="18" charset="0"/>
              </a:defRPr>
            </a:lvl9pPr>
          </a:lstStyle>
          <a:p>
            <a:pPr eaLnBrk="1">
              <a:spcBef>
                <a:spcPct val="0"/>
              </a:spcBef>
            </a:pPr>
            <a:fld id="{B93FFCAB-567A-4DDE-B950-6705F59FC510}" type="slidenum">
              <a:rPr lang="es-AR" altLang="es-AR" sz="1400">
                <a:ea typeface="MS PGothic" pitchFamily="34" charset="-128"/>
                <a:cs typeface="DejaVu Sans"/>
              </a:rPr>
              <a:pPr eaLnBrk="1">
                <a:spcBef>
                  <a:spcPct val="0"/>
                </a:spcBef>
              </a:pPr>
              <a:t>24</a:t>
            </a:fld>
            <a:endParaRPr lang="es-AR" altLang="es-AR" sz="1400">
              <a:ea typeface="MS PGothic" pitchFamily="34" charset="-128"/>
              <a:cs typeface="DejaVu Sans"/>
            </a:endParaRPr>
          </a:p>
        </p:txBody>
      </p:sp>
      <p:sp>
        <p:nvSpPr>
          <p:cNvPr id="107523" name="Rectangle 1"/>
          <p:cNvSpPr>
            <a:spLocks noGrp="1" noRot="1" noChangeAspect="1" noChangeArrowheads="1" noTextEdit="1"/>
          </p:cNvSpPr>
          <p:nvPr>
            <p:ph type="sldImg"/>
          </p:nvPr>
        </p:nvSpPr>
        <p:spPr>
          <a:xfrm>
            <a:off x="1143000" y="695325"/>
            <a:ext cx="4572000" cy="34290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07524" name="Rectangle 2"/>
          <p:cNvSpPr>
            <a:spLocks noGrp="1" noChangeArrowheads="1"/>
          </p:cNvSpPr>
          <p:nvPr>
            <p:ph type="body" idx="1"/>
          </p:nvPr>
        </p:nvSpPr>
        <p:spPr>
          <a:xfrm>
            <a:off x="685800" y="4343400"/>
            <a:ext cx="5486400" cy="4114800"/>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AR" altLang="es-AR">
              <a:latin typeface="Times New Roman" pitchFamily="18" charset="0"/>
            </a:endParaRPr>
          </a:p>
        </p:txBody>
      </p:sp>
    </p:spTree>
    <p:extLst>
      <p:ext uri="{BB962C8B-B14F-4D97-AF65-F5344CB8AC3E}">
        <p14:creationId xmlns:p14="http://schemas.microsoft.com/office/powerpoint/2010/main" val="37733046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1 Marcador de imagen de diapositiva"/>
          <p:cNvSpPr>
            <a:spLocks noGrp="1" noRot="1" noChangeAspect="1" noTextEdit="1"/>
          </p:cNvSpPr>
          <p:nvPr>
            <p:ph type="sldImg"/>
          </p:nvPr>
        </p:nvSpPr>
        <p:spPr/>
      </p:sp>
      <p:sp>
        <p:nvSpPr>
          <p:cNvPr id="108547" name="2 Marcador de notas"/>
          <p:cNvSpPr>
            <a:spLocks noGrp="1"/>
          </p:cNvSpPr>
          <p:nvPr>
            <p:ph type="body" idx="1"/>
          </p:nvPr>
        </p:nvSpPr>
        <p:spPr>
          <a:noFill/>
          <a:extLst>
            <a:ext uri="{91240B29-F687-4F45-9708-019B960494DF}">
              <a14:hiddenLine xmlns:a14="http://schemas.microsoft.com/office/drawing/2010/main" w="9525">
                <a:solidFill>
                  <a:srgbClr val="3465A4"/>
                </a:solidFill>
                <a:miter lim="800000"/>
                <a:headEnd/>
                <a:tailEnd/>
              </a14:hiddenLine>
            </a:ext>
          </a:extLst>
        </p:spPr>
        <p:txBody>
          <a:bodyPr/>
          <a:lstStyle/>
          <a:p>
            <a:r>
              <a:rPr lang="en-US" dirty="0"/>
              <a:t>given a sequenced genome, we want to infer its metabolic potential. </a:t>
            </a:r>
            <a:endParaRPr lang="es-AR" altLang="es-AR" dirty="0">
              <a:latin typeface="Times New Roman" pitchFamily="18" charset="0"/>
            </a:endParaRPr>
          </a:p>
        </p:txBody>
      </p:sp>
      <p:sp>
        <p:nvSpPr>
          <p:cNvPr id="108548" name="3 Marcador de número de diapositiva"/>
          <p:cNvSpPr>
            <a:spLocks noGrp="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eaLnBrk="0" hangingPunct="0">
              <a:spcBef>
                <a:spcPct val="30000"/>
              </a:spcBef>
              <a:buClr>
                <a:srgbClr val="000000"/>
              </a:buClr>
              <a:buSzPct val="100000"/>
              <a:buFont typeface="Times New Roman" pitchFamily="18" charset="0"/>
              <a:tabLst>
                <a:tab pos="457144" algn="l"/>
                <a:tab pos="914287" algn="l"/>
                <a:tab pos="1371431" algn="l"/>
                <a:tab pos="1828574" algn="l"/>
                <a:tab pos="2285717" algn="l"/>
                <a:tab pos="2742861" algn="l"/>
                <a:tab pos="3200004" algn="l"/>
              </a:tabLst>
              <a:defRPr sz="1200">
                <a:solidFill>
                  <a:srgbClr val="000000"/>
                </a:solidFill>
                <a:latin typeface="Times New Roman" pitchFamily="18" charset="0"/>
              </a:defRPr>
            </a:lvl1pPr>
            <a:lvl2pPr eaLnBrk="0" hangingPunct="0">
              <a:spcBef>
                <a:spcPct val="30000"/>
              </a:spcBef>
              <a:buClr>
                <a:srgbClr val="000000"/>
              </a:buClr>
              <a:buSzPct val="100000"/>
              <a:buFont typeface="Times New Roman" pitchFamily="18" charset="0"/>
              <a:tabLst>
                <a:tab pos="457144" algn="l"/>
                <a:tab pos="914287" algn="l"/>
                <a:tab pos="1371431" algn="l"/>
                <a:tab pos="1828574" algn="l"/>
                <a:tab pos="2285717" algn="l"/>
                <a:tab pos="2742861" algn="l"/>
                <a:tab pos="3200004" algn="l"/>
              </a:tabLst>
              <a:defRPr sz="1200">
                <a:solidFill>
                  <a:srgbClr val="000000"/>
                </a:solidFill>
                <a:latin typeface="Times New Roman" pitchFamily="18" charset="0"/>
              </a:defRPr>
            </a:lvl2pPr>
            <a:lvl3pPr eaLnBrk="0" hangingPunct="0">
              <a:spcBef>
                <a:spcPct val="30000"/>
              </a:spcBef>
              <a:buClr>
                <a:srgbClr val="000000"/>
              </a:buClr>
              <a:buSzPct val="100000"/>
              <a:buFont typeface="Times New Roman" pitchFamily="18" charset="0"/>
              <a:tabLst>
                <a:tab pos="457144" algn="l"/>
                <a:tab pos="914287" algn="l"/>
                <a:tab pos="1371431" algn="l"/>
                <a:tab pos="1828574" algn="l"/>
                <a:tab pos="2285717" algn="l"/>
                <a:tab pos="2742861" algn="l"/>
                <a:tab pos="3200004" algn="l"/>
              </a:tabLst>
              <a:defRPr sz="1200">
                <a:solidFill>
                  <a:srgbClr val="000000"/>
                </a:solidFill>
                <a:latin typeface="Times New Roman" pitchFamily="18" charset="0"/>
              </a:defRPr>
            </a:lvl3pPr>
            <a:lvl4pPr eaLnBrk="0" hangingPunct="0">
              <a:spcBef>
                <a:spcPct val="30000"/>
              </a:spcBef>
              <a:buClr>
                <a:srgbClr val="000000"/>
              </a:buClr>
              <a:buSzPct val="100000"/>
              <a:buFont typeface="Times New Roman" pitchFamily="18" charset="0"/>
              <a:tabLst>
                <a:tab pos="457144" algn="l"/>
                <a:tab pos="914287" algn="l"/>
                <a:tab pos="1371431" algn="l"/>
                <a:tab pos="1828574" algn="l"/>
                <a:tab pos="2285717" algn="l"/>
                <a:tab pos="2742861" algn="l"/>
                <a:tab pos="3200004" algn="l"/>
              </a:tabLst>
              <a:defRPr sz="1200">
                <a:solidFill>
                  <a:srgbClr val="000000"/>
                </a:solidFill>
                <a:latin typeface="Times New Roman" pitchFamily="18" charset="0"/>
              </a:defRPr>
            </a:lvl4pPr>
            <a:lvl5pPr eaLnBrk="0" hangingPunct="0">
              <a:spcBef>
                <a:spcPct val="30000"/>
              </a:spcBef>
              <a:buClr>
                <a:srgbClr val="000000"/>
              </a:buClr>
              <a:buSzPct val="100000"/>
              <a:buFont typeface="Times New Roman" pitchFamily="18" charset="0"/>
              <a:tabLst>
                <a:tab pos="457144" algn="l"/>
                <a:tab pos="914287" algn="l"/>
                <a:tab pos="1371431" algn="l"/>
                <a:tab pos="1828574" algn="l"/>
                <a:tab pos="2285717" algn="l"/>
                <a:tab pos="2742861" algn="l"/>
                <a:tab pos="3200004" algn="l"/>
              </a:tabLst>
              <a:defRPr sz="1200">
                <a:solidFill>
                  <a:srgbClr val="000000"/>
                </a:solidFill>
                <a:latin typeface="Times New Roman" pitchFamily="18" charset="0"/>
              </a:defRPr>
            </a:lvl5pPr>
            <a:lvl6pPr marL="2514289" indent="-228571" defTabSz="457144" eaLnBrk="0" fontAlgn="base" hangingPunct="0">
              <a:spcBef>
                <a:spcPct val="30000"/>
              </a:spcBef>
              <a:spcAft>
                <a:spcPct val="0"/>
              </a:spcAft>
              <a:buClr>
                <a:srgbClr val="000000"/>
              </a:buClr>
              <a:buSzPct val="100000"/>
              <a:buFont typeface="Times New Roman" pitchFamily="18" charset="0"/>
              <a:tabLst>
                <a:tab pos="457144" algn="l"/>
                <a:tab pos="914287" algn="l"/>
                <a:tab pos="1371431" algn="l"/>
                <a:tab pos="1828574" algn="l"/>
                <a:tab pos="2285717" algn="l"/>
                <a:tab pos="2742861" algn="l"/>
                <a:tab pos="3200004" algn="l"/>
              </a:tabLst>
              <a:defRPr sz="1200">
                <a:solidFill>
                  <a:srgbClr val="000000"/>
                </a:solidFill>
                <a:latin typeface="Times New Roman" pitchFamily="18" charset="0"/>
              </a:defRPr>
            </a:lvl6pPr>
            <a:lvl7pPr marL="2971433" indent="-228571" defTabSz="457144" eaLnBrk="0" fontAlgn="base" hangingPunct="0">
              <a:spcBef>
                <a:spcPct val="30000"/>
              </a:spcBef>
              <a:spcAft>
                <a:spcPct val="0"/>
              </a:spcAft>
              <a:buClr>
                <a:srgbClr val="000000"/>
              </a:buClr>
              <a:buSzPct val="100000"/>
              <a:buFont typeface="Times New Roman" pitchFamily="18" charset="0"/>
              <a:tabLst>
                <a:tab pos="457144" algn="l"/>
                <a:tab pos="914287" algn="l"/>
                <a:tab pos="1371431" algn="l"/>
                <a:tab pos="1828574" algn="l"/>
                <a:tab pos="2285717" algn="l"/>
                <a:tab pos="2742861" algn="l"/>
                <a:tab pos="3200004" algn="l"/>
              </a:tabLst>
              <a:defRPr sz="1200">
                <a:solidFill>
                  <a:srgbClr val="000000"/>
                </a:solidFill>
                <a:latin typeface="Times New Roman" pitchFamily="18" charset="0"/>
              </a:defRPr>
            </a:lvl7pPr>
            <a:lvl8pPr marL="3428576" indent="-228571" defTabSz="457144" eaLnBrk="0" fontAlgn="base" hangingPunct="0">
              <a:spcBef>
                <a:spcPct val="30000"/>
              </a:spcBef>
              <a:spcAft>
                <a:spcPct val="0"/>
              </a:spcAft>
              <a:buClr>
                <a:srgbClr val="000000"/>
              </a:buClr>
              <a:buSzPct val="100000"/>
              <a:buFont typeface="Times New Roman" pitchFamily="18" charset="0"/>
              <a:tabLst>
                <a:tab pos="457144" algn="l"/>
                <a:tab pos="914287" algn="l"/>
                <a:tab pos="1371431" algn="l"/>
                <a:tab pos="1828574" algn="l"/>
                <a:tab pos="2285717" algn="l"/>
                <a:tab pos="2742861" algn="l"/>
                <a:tab pos="3200004" algn="l"/>
              </a:tabLst>
              <a:defRPr sz="1200">
                <a:solidFill>
                  <a:srgbClr val="000000"/>
                </a:solidFill>
                <a:latin typeface="Times New Roman" pitchFamily="18" charset="0"/>
              </a:defRPr>
            </a:lvl8pPr>
            <a:lvl9pPr marL="3885719" indent="-228571" defTabSz="457144" eaLnBrk="0" fontAlgn="base" hangingPunct="0">
              <a:spcBef>
                <a:spcPct val="30000"/>
              </a:spcBef>
              <a:spcAft>
                <a:spcPct val="0"/>
              </a:spcAft>
              <a:buClr>
                <a:srgbClr val="000000"/>
              </a:buClr>
              <a:buSzPct val="100000"/>
              <a:buFont typeface="Times New Roman" pitchFamily="18" charset="0"/>
              <a:tabLst>
                <a:tab pos="457144" algn="l"/>
                <a:tab pos="914287" algn="l"/>
                <a:tab pos="1371431" algn="l"/>
                <a:tab pos="1828574" algn="l"/>
                <a:tab pos="2285717" algn="l"/>
                <a:tab pos="2742861" algn="l"/>
                <a:tab pos="3200004" algn="l"/>
              </a:tabLst>
              <a:defRPr sz="1200">
                <a:solidFill>
                  <a:srgbClr val="000000"/>
                </a:solidFill>
                <a:latin typeface="Times New Roman" pitchFamily="18" charset="0"/>
              </a:defRPr>
            </a:lvl9pPr>
          </a:lstStyle>
          <a:p>
            <a:pPr eaLnBrk="1">
              <a:spcBef>
                <a:spcPct val="0"/>
              </a:spcBef>
            </a:pPr>
            <a:fld id="{71EB2E3B-B169-4DD1-9C9D-BEE0E2B9AED5}" type="slidenum">
              <a:rPr lang="es-AR" altLang="es-AR" sz="1400">
                <a:ea typeface="DejaVu Sans"/>
                <a:cs typeface="DejaVu Sans"/>
              </a:rPr>
              <a:pPr eaLnBrk="1">
                <a:spcBef>
                  <a:spcPct val="0"/>
                </a:spcBef>
              </a:pPr>
              <a:t>30</a:t>
            </a:fld>
            <a:endParaRPr lang="es-AR" altLang="es-AR" sz="1400">
              <a:ea typeface="DejaVu Sans"/>
              <a:cs typeface="DejaVu Sans"/>
            </a:endParaRPr>
          </a:p>
        </p:txBody>
      </p:sp>
    </p:spTree>
    <p:extLst>
      <p:ext uri="{BB962C8B-B14F-4D97-AF65-F5344CB8AC3E}">
        <p14:creationId xmlns:p14="http://schemas.microsoft.com/office/powerpoint/2010/main" val="38598686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1 Marcador de imagen de diapositiva"/>
          <p:cNvSpPr>
            <a:spLocks noGrp="1" noRot="1" noChangeAspect="1" noTextEdit="1"/>
          </p:cNvSpPr>
          <p:nvPr>
            <p:ph type="sldImg"/>
          </p:nvPr>
        </p:nvSpPr>
        <p:spPr/>
      </p:sp>
      <p:sp>
        <p:nvSpPr>
          <p:cNvPr id="109571" name="2 Marcador de notas"/>
          <p:cNvSpPr>
            <a:spLocks noGrp="1"/>
          </p:cNvSpPr>
          <p:nvPr>
            <p:ph type="body" idx="1"/>
          </p:nvPr>
        </p:nvSpPr>
        <p:spPr>
          <a:noFill/>
          <a:extLst>
            <a:ext uri="{91240B29-F687-4F45-9708-019B960494DF}">
              <a14:hiddenLine xmlns:a14="http://schemas.microsoft.com/office/drawing/2010/main" w="9525">
                <a:solidFill>
                  <a:srgbClr val="3465A4"/>
                </a:solidFill>
                <a:miter lim="800000"/>
                <a:headEnd/>
                <a:tailEnd/>
              </a14:hiddenLine>
            </a:ext>
          </a:extLst>
        </p:spPr>
        <p:txBody>
          <a:bodyPr/>
          <a:lstStyle/>
          <a:p>
            <a:endParaRPr lang="es-AR" altLang="es-AR">
              <a:latin typeface="Times New Roman" pitchFamily="18" charset="0"/>
            </a:endParaRPr>
          </a:p>
        </p:txBody>
      </p:sp>
      <p:sp>
        <p:nvSpPr>
          <p:cNvPr id="109572" name="3 Marcador de número de diapositiva"/>
          <p:cNvSpPr>
            <a:spLocks noGrp="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eaLnBrk="0" hangingPunct="0">
              <a:spcBef>
                <a:spcPct val="30000"/>
              </a:spcBef>
              <a:buClr>
                <a:srgbClr val="000000"/>
              </a:buClr>
              <a:buSzPct val="100000"/>
              <a:buFont typeface="Times New Roman" pitchFamily="18" charset="0"/>
              <a:tabLst>
                <a:tab pos="457144" algn="l"/>
                <a:tab pos="914287" algn="l"/>
                <a:tab pos="1371431" algn="l"/>
                <a:tab pos="1828574" algn="l"/>
                <a:tab pos="2285717" algn="l"/>
                <a:tab pos="2742861" algn="l"/>
                <a:tab pos="3200004" algn="l"/>
              </a:tabLst>
              <a:defRPr sz="1200">
                <a:solidFill>
                  <a:srgbClr val="000000"/>
                </a:solidFill>
                <a:latin typeface="Times New Roman" pitchFamily="18" charset="0"/>
              </a:defRPr>
            </a:lvl1pPr>
            <a:lvl2pPr eaLnBrk="0" hangingPunct="0">
              <a:spcBef>
                <a:spcPct val="30000"/>
              </a:spcBef>
              <a:buClr>
                <a:srgbClr val="000000"/>
              </a:buClr>
              <a:buSzPct val="100000"/>
              <a:buFont typeface="Times New Roman" pitchFamily="18" charset="0"/>
              <a:tabLst>
                <a:tab pos="457144" algn="l"/>
                <a:tab pos="914287" algn="l"/>
                <a:tab pos="1371431" algn="l"/>
                <a:tab pos="1828574" algn="l"/>
                <a:tab pos="2285717" algn="l"/>
                <a:tab pos="2742861" algn="l"/>
                <a:tab pos="3200004" algn="l"/>
              </a:tabLst>
              <a:defRPr sz="1200">
                <a:solidFill>
                  <a:srgbClr val="000000"/>
                </a:solidFill>
                <a:latin typeface="Times New Roman" pitchFamily="18" charset="0"/>
              </a:defRPr>
            </a:lvl2pPr>
            <a:lvl3pPr eaLnBrk="0" hangingPunct="0">
              <a:spcBef>
                <a:spcPct val="30000"/>
              </a:spcBef>
              <a:buClr>
                <a:srgbClr val="000000"/>
              </a:buClr>
              <a:buSzPct val="100000"/>
              <a:buFont typeface="Times New Roman" pitchFamily="18" charset="0"/>
              <a:tabLst>
                <a:tab pos="457144" algn="l"/>
                <a:tab pos="914287" algn="l"/>
                <a:tab pos="1371431" algn="l"/>
                <a:tab pos="1828574" algn="l"/>
                <a:tab pos="2285717" algn="l"/>
                <a:tab pos="2742861" algn="l"/>
                <a:tab pos="3200004" algn="l"/>
              </a:tabLst>
              <a:defRPr sz="1200">
                <a:solidFill>
                  <a:srgbClr val="000000"/>
                </a:solidFill>
                <a:latin typeface="Times New Roman" pitchFamily="18" charset="0"/>
              </a:defRPr>
            </a:lvl3pPr>
            <a:lvl4pPr eaLnBrk="0" hangingPunct="0">
              <a:spcBef>
                <a:spcPct val="30000"/>
              </a:spcBef>
              <a:buClr>
                <a:srgbClr val="000000"/>
              </a:buClr>
              <a:buSzPct val="100000"/>
              <a:buFont typeface="Times New Roman" pitchFamily="18" charset="0"/>
              <a:tabLst>
                <a:tab pos="457144" algn="l"/>
                <a:tab pos="914287" algn="l"/>
                <a:tab pos="1371431" algn="l"/>
                <a:tab pos="1828574" algn="l"/>
                <a:tab pos="2285717" algn="l"/>
                <a:tab pos="2742861" algn="l"/>
                <a:tab pos="3200004" algn="l"/>
              </a:tabLst>
              <a:defRPr sz="1200">
                <a:solidFill>
                  <a:srgbClr val="000000"/>
                </a:solidFill>
                <a:latin typeface="Times New Roman" pitchFamily="18" charset="0"/>
              </a:defRPr>
            </a:lvl4pPr>
            <a:lvl5pPr eaLnBrk="0" hangingPunct="0">
              <a:spcBef>
                <a:spcPct val="30000"/>
              </a:spcBef>
              <a:buClr>
                <a:srgbClr val="000000"/>
              </a:buClr>
              <a:buSzPct val="100000"/>
              <a:buFont typeface="Times New Roman" pitchFamily="18" charset="0"/>
              <a:tabLst>
                <a:tab pos="457144" algn="l"/>
                <a:tab pos="914287" algn="l"/>
                <a:tab pos="1371431" algn="l"/>
                <a:tab pos="1828574" algn="l"/>
                <a:tab pos="2285717" algn="l"/>
                <a:tab pos="2742861" algn="l"/>
                <a:tab pos="3200004" algn="l"/>
              </a:tabLst>
              <a:defRPr sz="1200">
                <a:solidFill>
                  <a:srgbClr val="000000"/>
                </a:solidFill>
                <a:latin typeface="Times New Roman" pitchFamily="18" charset="0"/>
              </a:defRPr>
            </a:lvl5pPr>
            <a:lvl6pPr marL="2514289" indent="-228571" defTabSz="457144" eaLnBrk="0" fontAlgn="base" hangingPunct="0">
              <a:spcBef>
                <a:spcPct val="30000"/>
              </a:spcBef>
              <a:spcAft>
                <a:spcPct val="0"/>
              </a:spcAft>
              <a:buClr>
                <a:srgbClr val="000000"/>
              </a:buClr>
              <a:buSzPct val="100000"/>
              <a:buFont typeface="Times New Roman" pitchFamily="18" charset="0"/>
              <a:tabLst>
                <a:tab pos="457144" algn="l"/>
                <a:tab pos="914287" algn="l"/>
                <a:tab pos="1371431" algn="l"/>
                <a:tab pos="1828574" algn="l"/>
                <a:tab pos="2285717" algn="l"/>
                <a:tab pos="2742861" algn="l"/>
                <a:tab pos="3200004" algn="l"/>
              </a:tabLst>
              <a:defRPr sz="1200">
                <a:solidFill>
                  <a:srgbClr val="000000"/>
                </a:solidFill>
                <a:latin typeface="Times New Roman" pitchFamily="18" charset="0"/>
              </a:defRPr>
            </a:lvl6pPr>
            <a:lvl7pPr marL="2971433" indent="-228571" defTabSz="457144" eaLnBrk="0" fontAlgn="base" hangingPunct="0">
              <a:spcBef>
                <a:spcPct val="30000"/>
              </a:spcBef>
              <a:spcAft>
                <a:spcPct val="0"/>
              </a:spcAft>
              <a:buClr>
                <a:srgbClr val="000000"/>
              </a:buClr>
              <a:buSzPct val="100000"/>
              <a:buFont typeface="Times New Roman" pitchFamily="18" charset="0"/>
              <a:tabLst>
                <a:tab pos="457144" algn="l"/>
                <a:tab pos="914287" algn="l"/>
                <a:tab pos="1371431" algn="l"/>
                <a:tab pos="1828574" algn="l"/>
                <a:tab pos="2285717" algn="l"/>
                <a:tab pos="2742861" algn="l"/>
                <a:tab pos="3200004" algn="l"/>
              </a:tabLst>
              <a:defRPr sz="1200">
                <a:solidFill>
                  <a:srgbClr val="000000"/>
                </a:solidFill>
                <a:latin typeface="Times New Roman" pitchFamily="18" charset="0"/>
              </a:defRPr>
            </a:lvl7pPr>
            <a:lvl8pPr marL="3428576" indent="-228571" defTabSz="457144" eaLnBrk="0" fontAlgn="base" hangingPunct="0">
              <a:spcBef>
                <a:spcPct val="30000"/>
              </a:spcBef>
              <a:spcAft>
                <a:spcPct val="0"/>
              </a:spcAft>
              <a:buClr>
                <a:srgbClr val="000000"/>
              </a:buClr>
              <a:buSzPct val="100000"/>
              <a:buFont typeface="Times New Roman" pitchFamily="18" charset="0"/>
              <a:tabLst>
                <a:tab pos="457144" algn="l"/>
                <a:tab pos="914287" algn="l"/>
                <a:tab pos="1371431" algn="l"/>
                <a:tab pos="1828574" algn="l"/>
                <a:tab pos="2285717" algn="l"/>
                <a:tab pos="2742861" algn="l"/>
                <a:tab pos="3200004" algn="l"/>
              </a:tabLst>
              <a:defRPr sz="1200">
                <a:solidFill>
                  <a:srgbClr val="000000"/>
                </a:solidFill>
                <a:latin typeface="Times New Roman" pitchFamily="18" charset="0"/>
              </a:defRPr>
            </a:lvl8pPr>
            <a:lvl9pPr marL="3885719" indent="-228571" defTabSz="457144" eaLnBrk="0" fontAlgn="base" hangingPunct="0">
              <a:spcBef>
                <a:spcPct val="30000"/>
              </a:spcBef>
              <a:spcAft>
                <a:spcPct val="0"/>
              </a:spcAft>
              <a:buClr>
                <a:srgbClr val="000000"/>
              </a:buClr>
              <a:buSzPct val="100000"/>
              <a:buFont typeface="Times New Roman" pitchFamily="18" charset="0"/>
              <a:tabLst>
                <a:tab pos="457144" algn="l"/>
                <a:tab pos="914287" algn="l"/>
                <a:tab pos="1371431" algn="l"/>
                <a:tab pos="1828574" algn="l"/>
                <a:tab pos="2285717" algn="l"/>
                <a:tab pos="2742861" algn="l"/>
                <a:tab pos="3200004" algn="l"/>
              </a:tabLst>
              <a:defRPr sz="1200">
                <a:solidFill>
                  <a:srgbClr val="000000"/>
                </a:solidFill>
                <a:latin typeface="Times New Roman" pitchFamily="18" charset="0"/>
              </a:defRPr>
            </a:lvl9pPr>
          </a:lstStyle>
          <a:p>
            <a:pPr eaLnBrk="1">
              <a:spcBef>
                <a:spcPct val="0"/>
              </a:spcBef>
            </a:pPr>
            <a:fld id="{8CFF2F74-BEB1-4744-B6CF-02906245A4FA}" type="slidenum">
              <a:rPr lang="es-AR" altLang="es-AR" sz="1400">
                <a:ea typeface="DejaVu Sans"/>
                <a:cs typeface="DejaVu Sans"/>
              </a:rPr>
              <a:pPr eaLnBrk="1">
                <a:spcBef>
                  <a:spcPct val="0"/>
                </a:spcBef>
              </a:pPr>
              <a:t>32</a:t>
            </a:fld>
            <a:endParaRPr lang="es-AR" altLang="es-AR" sz="1400">
              <a:ea typeface="DejaVu Sans"/>
              <a:cs typeface="DejaVu Sans"/>
            </a:endParaRPr>
          </a:p>
        </p:txBody>
      </p:sp>
    </p:spTree>
    <p:extLst>
      <p:ext uri="{BB962C8B-B14F-4D97-AF65-F5344CB8AC3E}">
        <p14:creationId xmlns:p14="http://schemas.microsoft.com/office/powerpoint/2010/main" val="5015655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atin typeface="Segoe UI Semibold" panose="020B0702040204020203" pitchFamily="34" charset="0"/>
              </a:defRPr>
            </a:lvl1pPr>
          </a:lstStyle>
          <a:p>
            <a:r>
              <a:rPr lang="pt-BR" dirty="0"/>
              <a:t>Clique para editar o título mestre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atin typeface="Segoe UI Light"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dirty="0"/>
              <a:t>Clique para editar o estilo do subtítulo mestre</a:t>
            </a:r>
            <a:endParaRPr lang="en-US" dirty="0"/>
          </a:p>
        </p:txBody>
      </p:sp>
      <p:sp>
        <p:nvSpPr>
          <p:cNvPr id="4" name="Date Placeholder 3"/>
          <p:cNvSpPr>
            <a:spLocks noGrp="1"/>
          </p:cNvSpPr>
          <p:nvPr>
            <p:ph type="dt" sz="half" idx="10"/>
          </p:nvPr>
        </p:nvSpPr>
        <p:spPr/>
        <p:txBody>
          <a:bodyPr/>
          <a:lstStyle/>
          <a:p>
            <a:fld id="{CC59EF87-3DB2-4FC3-AB14-E005AC1B8F00}" type="datetime1">
              <a:rPr lang="pt-BR" smtClean="0"/>
              <a:t>18/09/2024</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CC2E6365-54A6-490A-8B25-E15F28679A5E}" type="slidenum">
              <a:rPr lang="pt-BR" smtClean="0"/>
              <a:pPr/>
              <a:t>‹Nº›</a:t>
            </a:fld>
            <a:endParaRPr lang="pt-BR"/>
          </a:p>
        </p:txBody>
      </p:sp>
    </p:spTree>
    <p:extLst>
      <p:ext uri="{BB962C8B-B14F-4D97-AF65-F5344CB8AC3E}">
        <p14:creationId xmlns:p14="http://schemas.microsoft.com/office/powerpoint/2010/main" val="8451371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3" name="Vertical Text Placeholder 2"/>
          <p:cNvSpPr>
            <a:spLocks noGrp="1"/>
          </p:cNvSpPr>
          <p:nvPr>
            <p:ph type="body" orient="vert" idx="1"/>
          </p:nvPr>
        </p:nvSpPr>
        <p:spPr/>
        <p:txBody>
          <a:bodyPr vert="eaVert"/>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p:txBody>
          <a:bodyPr/>
          <a:lstStyle/>
          <a:p>
            <a:fld id="{7BC4BC5F-DEAD-462F-B221-D0A5E2D0AFEB}" type="datetime1">
              <a:rPr lang="pt-BR" smtClean="0"/>
              <a:t>18/09/2024</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CC2E6365-54A6-490A-8B25-E15F28679A5E}" type="slidenum">
              <a:rPr lang="pt-BR" smtClean="0"/>
              <a:pPr/>
              <a:t>‹Nº›</a:t>
            </a:fld>
            <a:endParaRPr lang="pt-BR"/>
          </a:p>
        </p:txBody>
      </p:sp>
    </p:spTree>
    <p:extLst>
      <p:ext uri="{BB962C8B-B14F-4D97-AF65-F5344CB8AC3E}">
        <p14:creationId xmlns:p14="http://schemas.microsoft.com/office/powerpoint/2010/main" val="19111396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e texto verticais">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pt-BR"/>
              <a:t>Clique para editar o título mestre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p:txBody>
          <a:bodyPr/>
          <a:lstStyle/>
          <a:p>
            <a:fld id="{12FA18B2-AF94-4DA6-8269-041548A71F71}" type="datetime1">
              <a:rPr lang="pt-BR" smtClean="0"/>
              <a:t>18/09/2024</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CC2E6365-54A6-490A-8B25-E15F28679A5E}" type="slidenum">
              <a:rPr lang="pt-BR" smtClean="0"/>
              <a:pPr/>
              <a:t>‹Nº›</a:t>
            </a:fld>
            <a:endParaRPr lang="pt-BR"/>
          </a:p>
        </p:txBody>
      </p:sp>
    </p:spTree>
    <p:extLst>
      <p:ext uri="{BB962C8B-B14F-4D97-AF65-F5344CB8AC3E}">
        <p14:creationId xmlns:p14="http://schemas.microsoft.com/office/powerpoint/2010/main" val="194821315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fourObj">
  <p:cSld name="Title, 4 Content">
    <p:spTree>
      <p:nvGrpSpPr>
        <p:cNvPr id="1" name=""/>
        <p:cNvGrpSpPr/>
        <p:nvPr/>
      </p:nvGrpSpPr>
      <p:grpSpPr>
        <a:xfrm>
          <a:off x="0" y="0"/>
          <a:ext cx="0" cy="0"/>
          <a:chOff x="0" y="0"/>
          <a:chExt cx="0" cy="0"/>
        </a:xfrm>
      </p:grpSpPr>
      <p:sp>
        <p:nvSpPr>
          <p:cNvPr id="148" name="PlaceHolder 1"/>
          <p:cNvSpPr>
            <a:spLocks noGrp="1"/>
          </p:cNvSpPr>
          <p:nvPr>
            <p:ph type="title"/>
          </p:nvPr>
        </p:nvSpPr>
        <p:spPr>
          <a:xfrm>
            <a:off x="457172" y="274658"/>
            <a:ext cx="8229090" cy="1143049"/>
          </a:xfrm>
          <a:prstGeom prst="rect">
            <a:avLst/>
          </a:prstGeom>
        </p:spPr>
        <p:txBody>
          <a:bodyPr lIns="0" tIns="0" rIns="0" bIns="0"/>
          <a:lstStyle/>
          <a:p>
            <a:endParaRPr/>
          </a:p>
        </p:txBody>
      </p:sp>
      <p:sp>
        <p:nvSpPr>
          <p:cNvPr id="149" name="PlaceHolder 2"/>
          <p:cNvSpPr>
            <a:spLocks noGrp="1"/>
          </p:cNvSpPr>
          <p:nvPr>
            <p:ph type="body"/>
          </p:nvPr>
        </p:nvSpPr>
        <p:spPr>
          <a:xfrm>
            <a:off x="457172" y="1604514"/>
            <a:ext cx="3926125" cy="1897135"/>
          </a:xfrm>
          <a:prstGeom prst="rect">
            <a:avLst/>
          </a:prstGeom>
        </p:spPr>
        <p:txBody>
          <a:bodyPr lIns="0" tIns="0" rIns="0" bIns="0"/>
          <a:lstStyle/>
          <a:p>
            <a:endParaRPr/>
          </a:p>
        </p:txBody>
      </p:sp>
      <p:sp>
        <p:nvSpPr>
          <p:cNvPr id="150" name="PlaceHolder 3"/>
          <p:cNvSpPr>
            <a:spLocks noGrp="1"/>
          </p:cNvSpPr>
          <p:nvPr>
            <p:ph type="body"/>
          </p:nvPr>
        </p:nvSpPr>
        <p:spPr>
          <a:xfrm>
            <a:off x="4579880" y="1604514"/>
            <a:ext cx="3926125" cy="1897135"/>
          </a:xfrm>
          <a:prstGeom prst="rect">
            <a:avLst/>
          </a:prstGeom>
        </p:spPr>
        <p:txBody>
          <a:bodyPr lIns="0" tIns="0" rIns="0" bIns="0"/>
          <a:lstStyle/>
          <a:p>
            <a:endParaRPr/>
          </a:p>
        </p:txBody>
      </p:sp>
      <p:sp>
        <p:nvSpPr>
          <p:cNvPr id="151" name="PlaceHolder 4"/>
          <p:cNvSpPr>
            <a:spLocks noGrp="1"/>
          </p:cNvSpPr>
          <p:nvPr>
            <p:ph type="body"/>
          </p:nvPr>
        </p:nvSpPr>
        <p:spPr>
          <a:xfrm>
            <a:off x="4579880" y="3682251"/>
            <a:ext cx="3926125" cy="1897135"/>
          </a:xfrm>
          <a:prstGeom prst="rect">
            <a:avLst/>
          </a:prstGeom>
        </p:spPr>
        <p:txBody>
          <a:bodyPr lIns="0" tIns="0" rIns="0" bIns="0"/>
          <a:lstStyle/>
          <a:p>
            <a:endParaRPr/>
          </a:p>
        </p:txBody>
      </p:sp>
      <p:sp>
        <p:nvSpPr>
          <p:cNvPr id="152" name="PlaceHolder 5"/>
          <p:cNvSpPr>
            <a:spLocks noGrp="1"/>
          </p:cNvSpPr>
          <p:nvPr>
            <p:ph type="body"/>
          </p:nvPr>
        </p:nvSpPr>
        <p:spPr>
          <a:xfrm>
            <a:off x="457172" y="3682251"/>
            <a:ext cx="3926125" cy="1897135"/>
          </a:xfrm>
          <a:prstGeom prst="rect">
            <a:avLst/>
          </a:prstGeom>
        </p:spPr>
        <p:txBody>
          <a:bodyPr lIns="0" tIns="0" rIns="0" bIns="0"/>
          <a:lstStyle/>
          <a:p>
            <a:endParaRPr/>
          </a:p>
        </p:txBody>
      </p:sp>
    </p:spTree>
    <p:extLst>
      <p:ext uri="{BB962C8B-B14F-4D97-AF65-F5344CB8AC3E}">
        <p14:creationId xmlns:p14="http://schemas.microsoft.com/office/powerpoint/2010/main" val="20874070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92D050"/>
                </a:solidFill>
                <a:latin typeface="Segoe UI Semibold" panose="020B0702040204020203" pitchFamily="34" charset="0"/>
              </a:defRPr>
            </a:lvl1pPr>
          </a:lstStyle>
          <a:p>
            <a:r>
              <a:rPr lang="pt-BR" dirty="0"/>
              <a:t>Clique para editar o título mestre</a:t>
            </a:r>
            <a:endParaRPr lang="en-US" dirty="0"/>
          </a:p>
        </p:txBody>
      </p:sp>
      <p:sp>
        <p:nvSpPr>
          <p:cNvPr id="3" name="Content Placeholder 2"/>
          <p:cNvSpPr>
            <a:spLocks noGrp="1"/>
          </p:cNvSpPr>
          <p:nvPr>
            <p:ph idx="1"/>
          </p:nvPr>
        </p:nvSpPr>
        <p:spPr/>
        <p:txBody>
          <a:bodyPr/>
          <a:lstStyle>
            <a:lvl1pPr>
              <a:buClr>
                <a:srgbClr val="92D050"/>
              </a:buClr>
              <a:buSzPct val="130000"/>
              <a:defRPr>
                <a:latin typeface="Segoe UI Light" panose="020B0502040204020203" pitchFamily="34" charset="0"/>
              </a:defRPr>
            </a:lvl1pPr>
            <a:lvl2pPr marL="685800" indent="-228600">
              <a:buClr>
                <a:srgbClr val="92D050"/>
              </a:buClr>
              <a:buSzPct val="80000"/>
              <a:buFont typeface="Courier New" panose="02070309020205020404" pitchFamily="49" charset="0"/>
              <a:buChar char="o"/>
              <a:defRPr>
                <a:latin typeface="Segoe UI Light" panose="020B0502040204020203" pitchFamily="34" charset="0"/>
              </a:defRPr>
            </a:lvl2pPr>
            <a:lvl3pPr>
              <a:defRPr>
                <a:latin typeface="Segoe UI Light" panose="020B0502040204020203" pitchFamily="34" charset="0"/>
              </a:defRPr>
            </a:lvl3pPr>
            <a:lvl4pPr>
              <a:defRPr>
                <a:latin typeface="Segoe UI Light" panose="020B0502040204020203" pitchFamily="34" charset="0"/>
              </a:defRPr>
            </a:lvl4pPr>
            <a:lvl5pPr>
              <a:defRPr>
                <a:latin typeface="Segoe UI Light" panose="020B0502040204020203" pitchFamily="34" charset="0"/>
              </a:defRPr>
            </a:lvl5pPr>
          </a:lstStyle>
          <a:p>
            <a:pPr lvl="0"/>
            <a:r>
              <a:rPr lang="pt-BR" dirty="0"/>
              <a:t>Clique para editar o texto mestre</a:t>
            </a:r>
          </a:p>
          <a:p>
            <a:pPr lvl="1"/>
            <a:r>
              <a:rPr lang="pt-BR" dirty="0"/>
              <a:t>Segundo nível</a:t>
            </a:r>
          </a:p>
          <a:p>
            <a:pPr lvl="2"/>
            <a:r>
              <a:rPr lang="pt-BR" dirty="0"/>
              <a:t>Terceiro nível</a:t>
            </a:r>
          </a:p>
          <a:p>
            <a:pPr lvl="3"/>
            <a:r>
              <a:rPr lang="pt-BR" dirty="0"/>
              <a:t>Quarto nível</a:t>
            </a:r>
          </a:p>
          <a:p>
            <a:pPr lvl="4"/>
            <a:r>
              <a:rPr lang="pt-BR" dirty="0"/>
              <a:t>Quinto nível</a:t>
            </a:r>
            <a:endParaRPr lang="en-US" dirty="0"/>
          </a:p>
        </p:txBody>
      </p:sp>
      <p:sp>
        <p:nvSpPr>
          <p:cNvPr id="4" name="Date Placeholder 3"/>
          <p:cNvSpPr>
            <a:spLocks noGrp="1"/>
          </p:cNvSpPr>
          <p:nvPr>
            <p:ph type="dt" sz="half" idx="10"/>
          </p:nvPr>
        </p:nvSpPr>
        <p:spPr/>
        <p:txBody>
          <a:bodyPr/>
          <a:lstStyle/>
          <a:p>
            <a:fld id="{F290F370-314B-48B5-8307-487116CC1742}" type="datetime1">
              <a:rPr lang="pt-BR" smtClean="0"/>
              <a:t>18/09/2024</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CC2E6365-54A6-490A-8B25-E15F28679A5E}" type="slidenum">
              <a:rPr lang="pt-BR" smtClean="0"/>
              <a:pPr/>
              <a:t>‹Nº›</a:t>
            </a:fld>
            <a:endParaRPr lang="pt-BR"/>
          </a:p>
        </p:txBody>
      </p:sp>
    </p:spTree>
    <p:extLst>
      <p:ext uri="{BB962C8B-B14F-4D97-AF65-F5344CB8AC3E}">
        <p14:creationId xmlns:p14="http://schemas.microsoft.com/office/powerpoint/2010/main" val="21972670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pt-BR"/>
              <a:t>Clique para editar o título mestre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a:t>Clique para editar o texto mestre</a:t>
            </a:r>
          </a:p>
        </p:txBody>
      </p:sp>
      <p:sp>
        <p:nvSpPr>
          <p:cNvPr id="4" name="Date Placeholder 3"/>
          <p:cNvSpPr>
            <a:spLocks noGrp="1"/>
          </p:cNvSpPr>
          <p:nvPr>
            <p:ph type="dt" sz="half" idx="10"/>
          </p:nvPr>
        </p:nvSpPr>
        <p:spPr/>
        <p:txBody>
          <a:bodyPr/>
          <a:lstStyle/>
          <a:p>
            <a:fld id="{C2473AD3-BDB8-4A86-ADE4-A85699588141}" type="datetime1">
              <a:rPr lang="pt-BR" smtClean="0"/>
              <a:t>18/09/2024</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CC2E6365-54A6-490A-8B25-E15F28679A5E}" type="slidenum">
              <a:rPr lang="pt-BR" smtClean="0"/>
              <a:pPr/>
              <a:t>‹Nº›</a:t>
            </a:fld>
            <a:endParaRPr lang="pt-BR"/>
          </a:p>
        </p:txBody>
      </p:sp>
    </p:spTree>
    <p:extLst>
      <p:ext uri="{BB962C8B-B14F-4D97-AF65-F5344CB8AC3E}">
        <p14:creationId xmlns:p14="http://schemas.microsoft.com/office/powerpoint/2010/main" val="4241174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5" name="Date Placeholder 4"/>
          <p:cNvSpPr>
            <a:spLocks noGrp="1"/>
          </p:cNvSpPr>
          <p:nvPr>
            <p:ph type="dt" sz="half" idx="10"/>
          </p:nvPr>
        </p:nvSpPr>
        <p:spPr/>
        <p:txBody>
          <a:bodyPr/>
          <a:lstStyle/>
          <a:p>
            <a:fld id="{D1488EAA-41C2-4331-9410-7548290550BF}" type="datetime1">
              <a:rPr lang="pt-BR" smtClean="0"/>
              <a:t>18/09/2024</a:t>
            </a:fld>
            <a:endParaRPr lang="pt-BR"/>
          </a:p>
        </p:txBody>
      </p:sp>
      <p:sp>
        <p:nvSpPr>
          <p:cNvPr id="6" name="Footer Placeholder 5"/>
          <p:cNvSpPr>
            <a:spLocks noGrp="1"/>
          </p:cNvSpPr>
          <p:nvPr>
            <p:ph type="ftr" sz="quarter" idx="11"/>
          </p:nvPr>
        </p:nvSpPr>
        <p:spPr/>
        <p:txBody>
          <a:bodyPr/>
          <a:lstStyle/>
          <a:p>
            <a:endParaRPr lang="pt-BR"/>
          </a:p>
        </p:txBody>
      </p:sp>
      <p:sp>
        <p:nvSpPr>
          <p:cNvPr id="7" name="Slide Number Placeholder 6"/>
          <p:cNvSpPr>
            <a:spLocks noGrp="1"/>
          </p:cNvSpPr>
          <p:nvPr>
            <p:ph type="sldNum" sz="quarter" idx="12"/>
          </p:nvPr>
        </p:nvSpPr>
        <p:spPr/>
        <p:txBody>
          <a:bodyPr/>
          <a:lstStyle/>
          <a:p>
            <a:fld id="{CC2E6365-54A6-490A-8B25-E15F28679A5E}" type="slidenum">
              <a:rPr lang="pt-BR" smtClean="0"/>
              <a:pPr/>
              <a:t>‹Nº›</a:t>
            </a:fld>
            <a:endParaRPr lang="pt-BR"/>
          </a:p>
        </p:txBody>
      </p:sp>
    </p:spTree>
    <p:extLst>
      <p:ext uri="{BB962C8B-B14F-4D97-AF65-F5344CB8AC3E}">
        <p14:creationId xmlns:p14="http://schemas.microsoft.com/office/powerpoint/2010/main" val="8823587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pt-BR"/>
              <a:t>Clique para editar o título mestre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 texto mestre</a:t>
            </a:r>
          </a:p>
        </p:txBody>
      </p:sp>
      <p:sp>
        <p:nvSpPr>
          <p:cNvPr id="4" name="Content Placeholder 3"/>
          <p:cNvSpPr>
            <a:spLocks noGrp="1"/>
          </p:cNvSpPr>
          <p:nvPr>
            <p:ph sz="half" idx="2"/>
          </p:nvPr>
        </p:nvSpPr>
        <p:spPr>
          <a:xfrm>
            <a:off x="629842" y="2505075"/>
            <a:ext cx="3868340" cy="3684588"/>
          </a:xfrm>
        </p:spPr>
        <p:txBody>
          <a:bodyPr/>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 texto mestre</a:t>
            </a:r>
          </a:p>
        </p:txBody>
      </p:sp>
      <p:sp>
        <p:nvSpPr>
          <p:cNvPr id="6" name="Content Placeholder 5"/>
          <p:cNvSpPr>
            <a:spLocks noGrp="1"/>
          </p:cNvSpPr>
          <p:nvPr>
            <p:ph sz="quarter" idx="4"/>
          </p:nvPr>
        </p:nvSpPr>
        <p:spPr>
          <a:xfrm>
            <a:off x="4629150" y="2505075"/>
            <a:ext cx="3887391" cy="3684588"/>
          </a:xfrm>
        </p:spPr>
        <p:txBody>
          <a:bodyPr/>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7" name="Date Placeholder 6"/>
          <p:cNvSpPr>
            <a:spLocks noGrp="1"/>
          </p:cNvSpPr>
          <p:nvPr>
            <p:ph type="dt" sz="half" idx="10"/>
          </p:nvPr>
        </p:nvSpPr>
        <p:spPr/>
        <p:txBody>
          <a:bodyPr/>
          <a:lstStyle/>
          <a:p>
            <a:fld id="{E13109FB-33D6-41F3-B998-4884DC6D05A7}" type="datetime1">
              <a:rPr lang="pt-BR" smtClean="0"/>
              <a:t>18/09/2024</a:t>
            </a:fld>
            <a:endParaRPr lang="pt-BR"/>
          </a:p>
        </p:txBody>
      </p:sp>
      <p:sp>
        <p:nvSpPr>
          <p:cNvPr id="8" name="Footer Placeholder 7"/>
          <p:cNvSpPr>
            <a:spLocks noGrp="1"/>
          </p:cNvSpPr>
          <p:nvPr>
            <p:ph type="ftr" sz="quarter" idx="11"/>
          </p:nvPr>
        </p:nvSpPr>
        <p:spPr/>
        <p:txBody>
          <a:bodyPr/>
          <a:lstStyle/>
          <a:p>
            <a:endParaRPr lang="pt-BR"/>
          </a:p>
        </p:txBody>
      </p:sp>
      <p:sp>
        <p:nvSpPr>
          <p:cNvPr id="9" name="Slide Number Placeholder 8"/>
          <p:cNvSpPr>
            <a:spLocks noGrp="1"/>
          </p:cNvSpPr>
          <p:nvPr>
            <p:ph type="sldNum" sz="quarter" idx="12"/>
          </p:nvPr>
        </p:nvSpPr>
        <p:spPr/>
        <p:txBody>
          <a:bodyPr/>
          <a:lstStyle/>
          <a:p>
            <a:fld id="{CC2E6365-54A6-490A-8B25-E15F28679A5E}" type="slidenum">
              <a:rPr lang="pt-BR" smtClean="0"/>
              <a:pPr/>
              <a:t>‹Nº›</a:t>
            </a:fld>
            <a:endParaRPr lang="pt-BR"/>
          </a:p>
        </p:txBody>
      </p:sp>
    </p:spTree>
    <p:extLst>
      <p:ext uri="{BB962C8B-B14F-4D97-AF65-F5344CB8AC3E}">
        <p14:creationId xmlns:p14="http://schemas.microsoft.com/office/powerpoint/2010/main" val="22882066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3" name="Date Placeholder 2"/>
          <p:cNvSpPr>
            <a:spLocks noGrp="1"/>
          </p:cNvSpPr>
          <p:nvPr>
            <p:ph type="dt" sz="half" idx="10"/>
          </p:nvPr>
        </p:nvSpPr>
        <p:spPr/>
        <p:txBody>
          <a:bodyPr/>
          <a:lstStyle/>
          <a:p>
            <a:fld id="{F5C774B0-9C99-471D-A49C-8CC94377A066}" type="datetime1">
              <a:rPr lang="pt-BR" smtClean="0"/>
              <a:t>18/09/2024</a:t>
            </a:fld>
            <a:endParaRPr lang="pt-BR"/>
          </a:p>
        </p:txBody>
      </p:sp>
      <p:sp>
        <p:nvSpPr>
          <p:cNvPr id="4" name="Footer Placeholder 3"/>
          <p:cNvSpPr>
            <a:spLocks noGrp="1"/>
          </p:cNvSpPr>
          <p:nvPr>
            <p:ph type="ftr" sz="quarter" idx="11"/>
          </p:nvPr>
        </p:nvSpPr>
        <p:spPr/>
        <p:txBody>
          <a:bodyPr/>
          <a:lstStyle/>
          <a:p>
            <a:endParaRPr lang="pt-BR"/>
          </a:p>
        </p:txBody>
      </p:sp>
      <p:sp>
        <p:nvSpPr>
          <p:cNvPr id="5" name="Slide Number Placeholder 4"/>
          <p:cNvSpPr>
            <a:spLocks noGrp="1"/>
          </p:cNvSpPr>
          <p:nvPr>
            <p:ph type="sldNum" sz="quarter" idx="12"/>
          </p:nvPr>
        </p:nvSpPr>
        <p:spPr/>
        <p:txBody>
          <a:bodyPr/>
          <a:lstStyle/>
          <a:p>
            <a:fld id="{CC2E6365-54A6-490A-8B25-E15F28679A5E}" type="slidenum">
              <a:rPr lang="pt-BR" smtClean="0"/>
              <a:pPr/>
              <a:t>‹Nº›</a:t>
            </a:fld>
            <a:endParaRPr lang="pt-BR"/>
          </a:p>
        </p:txBody>
      </p:sp>
    </p:spTree>
    <p:extLst>
      <p:ext uri="{BB962C8B-B14F-4D97-AF65-F5344CB8AC3E}">
        <p14:creationId xmlns:p14="http://schemas.microsoft.com/office/powerpoint/2010/main" val="29406365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8889048-5994-4599-87C1-8DB2FB4C5CA9}" type="datetime1">
              <a:rPr lang="pt-BR" smtClean="0"/>
              <a:t>18/09/2024</a:t>
            </a:fld>
            <a:endParaRPr lang="pt-BR"/>
          </a:p>
        </p:txBody>
      </p:sp>
      <p:sp>
        <p:nvSpPr>
          <p:cNvPr id="3" name="Footer Placeholder 2"/>
          <p:cNvSpPr>
            <a:spLocks noGrp="1"/>
          </p:cNvSpPr>
          <p:nvPr>
            <p:ph type="ftr" sz="quarter" idx="11"/>
          </p:nvPr>
        </p:nvSpPr>
        <p:spPr/>
        <p:txBody>
          <a:bodyPr/>
          <a:lstStyle/>
          <a:p>
            <a:endParaRPr lang="pt-BR"/>
          </a:p>
        </p:txBody>
      </p:sp>
      <p:sp>
        <p:nvSpPr>
          <p:cNvPr id="4" name="Slide Number Placeholder 3"/>
          <p:cNvSpPr>
            <a:spLocks noGrp="1"/>
          </p:cNvSpPr>
          <p:nvPr>
            <p:ph type="sldNum" sz="quarter" idx="12"/>
          </p:nvPr>
        </p:nvSpPr>
        <p:spPr/>
        <p:txBody>
          <a:bodyPr/>
          <a:lstStyle/>
          <a:p>
            <a:fld id="{CC2E6365-54A6-490A-8B25-E15F28679A5E}" type="slidenum">
              <a:rPr lang="pt-BR" smtClean="0"/>
              <a:pPr/>
              <a:t>‹Nº›</a:t>
            </a:fld>
            <a:endParaRPr lang="pt-BR"/>
          </a:p>
        </p:txBody>
      </p:sp>
    </p:spTree>
    <p:extLst>
      <p:ext uri="{BB962C8B-B14F-4D97-AF65-F5344CB8AC3E}">
        <p14:creationId xmlns:p14="http://schemas.microsoft.com/office/powerpoint/2010/main" val="42761287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pt-BR"/>
              <a:t>Clique para editar o título mestre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 texto mestre</a:t>
            </a:r>
          </a:p>
        </p:txBody>
      </p:sp>
      <p:sp>
        <p:nvSpPr>
          <p:cNvPr id="5" name="Date Placeholder 4"/>
          <p:cNvSpPr>
            <a:spLocks noGrp="1"/>
          </p:cNvSpPr>
          <p:nvPr>
            <p:ph type="dt" sz="half" idx="10"/>
          </p:nvPr>
        </p:nvSpPr>
        <p:spPr/>
        <p:txBody>
          <a:bodyPr/>
          <a:lstStyle/>
          <a:p>
            <a:fld id="{80236426-6F29-4511-898D-BCE118CD6A9D}" type="datetime1">
              <a:rPr lang="pt-BR" smtClean="0"/>
              <a:t>18/09/2024</a:t>
            </a:fld>
            <a:endParaRPr lang="pt-BR"/>
          </a:p>
        </p:txBody>
      </p:sp>
      <p:sp>
        <p:nvSpPr>
          <p:cNvPr id="6" name="Footer Placeholder 5"/>
          <p:cNvSpPr>
            <a:spLocks noGrp="1"/>
          </p:cNvSpPr>
          <p:nvPr>
            <p:ph type="ftr" sz="quarter" idx="11"/>
          </p:nvPr>
        </p:nvSpPr>
        <p:spPr/>
        <p:txBody>
          <a:bodyPr/>
          <a:lstStyle/>
          <a:p>
            <a:endParaRPr lang="pt-BR"/>
          </a:p>
        </p:txBody>
      </p:sp>
      <p:sp>
        <p:nvSpPr>
          <p:cNvPr id="7" name="Slide Number Placeholder 6"/>
          <p:cNvSpPr>
            <a:spLocks noGrp="1"/>
          </p:cNvSpPr>
          <p:nvPr>
            <p:ph type="sldNum" sz="quarter" idx="12"/>
          </p:nvPr>
        </p:nvSpPr>
        <p:spPr/>
        <p:txBody>
          <a:bodyPr/>
          <a:lstStyle/>
          <a:p>
            <a:fld id="{CC2E6365-54A6-490A-8B25-E15F28679A5E}" type="slidenum">
              <a:rPr lang="pt-BR" smtClean="0"/>
              <a:pPr/>
              <a:t>‹Nº›</a:t>
            </a:fld>
            <a:endParaRPr lang="pt-BR"/>
          </a:p>
        </p:txBody>
      </p:sp>
    </p:spTree>
    <p:extLst>
      <p:ext uri="{BB962C8B-B14F-4D97-AF65-F5344CB8AC3E}">
        <p14:creationId xmlns:p14="http://schemas.microsoft.com/office/powerpoint/2010/main" val="26255055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pt-BR"/>
              <a:t>Clique para editar o título mestre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pt-BR"/>
              <a:t>Clique no ícone para adicionar uma imagem</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 texto mestre</a:t>
            </a:r>
          </a:p>
        </p:txBody>
      </p:sp>
      <p:sp>
        <p:nvSpPr>
          <p:cNvPr id="5" name="Date Placeholder 4"/>
          <p:cNvSpPr>
            <a:spLocks noGrp="1"/>
          </p:cNvSpPr>
          <p:nvPr>
            <p:ph type="dt" sz="half" idx="10"/>
          </p:nvPr>
        </p:nvSpPr>
        <p:spPr/>
        <p:txBody>
          <a:bodyPr/>
          <a:lstStyle/>
          <a:p>
            <a:fld id="{4E218693-F6AB-4D38-9A73-8488C72E19EC}" type="datetime1">
              <a:rPr lang="pt-BR" smtClean="0"/>
              <a:t>18/09/2024</a:t>
            </a:fld>
            <a:endParaRPr lang="pt-BR"/>
          </a:p>
        </p:txBody>
      </p:sp>
      <p:sp>
        <p:nvSpPr>
          <p:cNvPr id="6" name="Footer Placeholder 5"/>
          <p:cNvSpPr>
            <a:spLocks noGrp="1"/>
          </p:cNvSpPr>
          <p:nvPr>
            <p:ph type="ftr" sz="quarter" idx="11"/>
          </p:nvPr>
        </p:nvSpPr>
        <p:spPr/>
        <p:txBody>
          <a:bodyPr/>
          <a:lstStyle/>
          <a:p>
            <a:endParaRPr lang="pt-BR"/>
          </a:p>
        </p:txBody>
      </p:sp>
      <p:sp>
        <p:nvSpPr>
          <p:cNvPr id="7" name="Slide Number Placeholder 6"/>
          <p:cNvSpPr>
            <a:spLocks noGrp="1"/>
          </p:cNvSpPr>
          <p:nvPr>
            <p:ph type="sldNum" sz="quarter" idx="12"/>
          </p:nvPr>
        </p:nvSpPr>
        <p:spPr/>
        <p:txBody>
          <a:bodyPr/>
          <a:lstStyle/>
          <a:p>
            <a:fld id="{CC2E6365-54A6-490A-8B25-E15F28679A5E}" type="slidenum">
              <a:rPr lang="pt-BR" smtClean="0"/>
              <a:pPr/>
              <a:t>‹Nº›</a:t>
            </a:fld>
            <a:endParaRPr lang="pt-BR"/>
          </a:p>
        </p:txBody>
      </p:sp>
    </p:spTree>
    <p:extLst>
      <p:ext uri="{BB962C8B-B14F-4D97-AF65-F5344CB8AC3E}">
        <p14:creationId xmlns:p14="http://schemas.microsoft.com/office/powerpoint/2010/main" val="1783747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pt-BR"/>
              <a:t>Clique para editar o título mestre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1FD833F-E741-47F4-A534-DA0B7960CCE1}" type="datetime1">
              <a:rPr lang="pt-BR" smtClean="0"/>
              <a:t>18/09/2024</a:t>
            </a:fld>
            <a:endParaRPr lang="pt-BR"/>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C2E6365-54A6-490A-8B25-E15F28679A5E}" type="slidenum">
              <a:rPr lang="pt-BR" smtClean="0"/>
              <a:pPr/>
              <a:t>‹Nº›</a:t>
            </a:fld>
            <a:endParaRPr lang="pt-BR"/>
          </a:p>
        </p:txBody>
      </p:sp>
    </p:spTree>
    <p:extLst>
      <p:ext uri="{BB962C8B-B14F-4D97-AF65-F5344CB8AC3E}">
        <p14:creationId xmlns:p14="http://schemas.microsoft.com/office/powerpoint/2010/main" val="322000060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819"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png"/><Relationship Id="rId1" Type="http://schemas.openxmlformats.org/officeDocument/2006/relationships/slideLayout" Target="../slideLayouts/slideLayout7.xml"/><Relationship Id="rId5" Type="http://schemas.openxmlformats.org/officeDocument/2006/relationships/image" Target="../media/image18.jpeg"/><Relationship Id="rId4" Type="http://schemas.openxmlformats.org/officeDocument/2006/relationships/image" Target="../media/image17.jpe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4.jpeg"/><Relationship Id="rId7" Type="http://schemas.openxmlformats.org/officeDocument/2006/relationships/image" Target="../media/image28.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jpeg"/></Relationships>
</file>

<file path=ppt/slides/_rels/slide19.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2.xml"/><Relationship Id="rId4" Type="http://schemas.openxmlformats.org/officeDocument/2006/relationships/image" Target="../media/image36.jpeg"/></Relationships>
</file>

<file path=ppt/slides/_rels/slide2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3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6.pn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32.xml.rels><?xml version="1.0" encoding="UTF-8" standalone="yes"?>
<Relationships xmlns="http://schemas.openxmlformats.org/package/2006/relationships"><Relationship Id="rId3" Type="http://schemas.openxmlformats.org/officeDocument/2006/relationships/image" Target="../media/image47.jpeg"/><Relationship Id="rId7" Type="http://schemas.openxmlformats.org/officeDocument/2006/relationships/image" Target="../media/image49.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46.png"/><Relationship Id="rId5" Type="http://schemas.openxmlformats.org/officeDocument/2006/relationships/image" Target="../media/image48.png"/><Relationship Id="rId4" Type="http://schemas.openxmlformats.org/officeDocument/2006/relationships/image" Target="../media/image42.png"/></Relationships>
</file>

<file path=ppt/slides/_rels/slide3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53.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6.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jpe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61.jpe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68.png"/><Relationship Id="rId4" Type="http://schemas.openxmlformats.org/officeDocument/2006/relationships/image" Target="../media/image67.jpeg"/></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7"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1.gif"/><Relationship Id="rId5" Type="http://schemas.openxmlformats.org/officeDocument/2006/relationships/image" Target="../media/image10.jpg"/><Relationship Id="rId4" Type="http://schemas.openxmlformats.org/officeDocument/2006/relationships/image" Target="../media/image9.jpe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4.xml"/><Relationship Id="rId1" Type="http://schemas.openxmlformats.org/officeDocument/2006/relationships/slideLayout" Target="../slideLayouts/slideLayout7.xml"/><Relationship Id="rId5" Type="http://schemas.openxmlformats.org/officeDocument/2006/relationships/image" Target="../media/image18.jpeg"/><Relationship Id="rId4" Type="http://schemas.openxmlformats.org/officeDocument/2006/relationships/image" Target="../media/image78.jpeg"/></Relationships>
</file>

<file path=ppt/slides/_rels/slide72.xml.rels><?xml version="1.0" encoding="UTF-8" standalone="yes"?>
<Relationships xmlns="http://schemas.openxmlformats.org/package/2006/relationships"><Relationship Id="rId3" Type="http://schemas.openxmlformats.org/officeDocument/2006/relationships/image" Target="../media/image80.png"/><Relationship Id="rId7" Type="http://schemas.openxmlformats.org/officeDocument/2006/relationships/image" Target="../media/image84.png"/><Relationship Id="rId2" Type="http://schemas.openxmlformats.org/officeDocument/2006/relationships/image" Target="../media/image79.jpeg"/><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82.jpeg"/><Relationship Id="rId4" Type="http://schemas.openxmlformats.org/officeDocument/2006/relationships/image" Target="../media/image81.png"/></Relationships>
</file>

<file path=ppt/slides/_rels/slide7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87.png"/><Relationship Id="rId4" Type="http://schemas.openxmlformats.org/officeDocument/2006/relationships/image" Target="../media/image86.jpeg"/></Relationships>
</file>

<file path=ppt/slides/_rels/slide74.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jpe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jpe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94.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tângulo 6"/>
          <p:cNvSpPr/>
          <p:nvPr/>
        </p:nvSpPr>
        <p:spPr>
          <a:xfrm>
            <a:off x="542925" y="542925"/>
            <a:ext cx="8058150" cy="5772150"/>
          </a:xfrm>
          <a:prstGeom prst="rect">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030" name="Picture 6" descr="http://www.kavrakilab.org/sites/default/files/ecoli_meta3_sm.png"/>
          <p:cNvPicPr>
            <a:picLocks noChangeAspect="1" noChangeArrowheads="1"/>
          </p:cNvPicPr>
          <p:nvPr/>
        </p:nvPicPr>
        <p:blipFill>
          <a:blip r:embed="rId2" cstate="print">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661150" y="-692944"/>
            <a:ext cx="3016250" cy="3016250"/>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p:cNvSpPr>
            <a:spLocks noGrp="1"/>
          </p:cNvSpPr>
          <p:nvPr>
            <p:ph type="ctrTitle"/>
          </p:nvPr>
        </p:nvSpPr>
        <p:spPr>
          <a:xfrm>
            <a:off x="1828800" y="635000"/>
            <a:ext cx="5486400" cy="2781300"/>
          </a:xfrm>
        </p:spPr>
        <p:txBody>
          <a:bodyPr>
            <a:noAutofit/>
          </a:bodyPr>
          <a:lstStyle/>
          <a:p>
            <a:r>
              <a:rPr lang="es-ES" sz="3200" dirty="0">
                <a:solidFill>
                  <a:schemeClr val="accent5">
                    <a:lumMod val="75000"/>
                  </a:schemeClr>
                </a:solidFill>
              </a:rPr>
              <a:t>Integración de datos </a:t>
            </a:r>
            <a:r>
              <a:rPr lang="es-ES" sz="3200" dirty="0" err="1">
                <a:solidFill>
                  <a:schemeClr val="accent5">
                    <a:lumMod val="75000"/>
                  </a:schemeClr>
                </a:solidFill>
              </a:rPr>
              <a:t>ómicos</a:t>
            </a:r>
            <a:r>
              <a:rPr lang="es-ES" sz="3200" dirty="0">
                <a:solidFill>
                  <a:schemeClr val="accent5">
                    <a:lumMod val="75000"/>
                  </a:schemeClr>
                </a:solidFill>
              </a:rPr>
              <a:t> para la</a:t>
            </a:r>
            <a:br>
              <a:rPr lang="es-ES" sz="3200" dirty="0">
                <a:solidFill>
                  <a:schemeClr val="accent5">
                    <a:lumMod val="75000"/>
                  </a:schemeClr>
                </a:solidFill>
              </a:rPr>
            </a:br>
            <a:r>
              <a:rPr lang="es-ES" sz="3200" dirty="0">
                <a:solidFill>
                  <a:schemeClr val="accent5">
                    <a:lumMod val="75000"/>
                  </a:schemeClr>
                </a:solidFill>
              </a:rPr>
              <a:t>priorización de Blancos Moleculares </a:t>
            </a:r>
            <a:endParaRPr lang="pt-BR" sz="3200" dirty="0">
              <a:solidFill>
                <a:schemeClr val="accent5">
                  <a:lumMod val="75000"/>
                </a:schemeClr>
              </a:solidFill>
            </a:endParaRPr>
          </a:p>
        </p:txBody>
      </p:sp>
      <p:sp>
        <p:nvSpPr>
          <p:cNvPr id="3" name="Subtítulo 2"/>
          <p:cNvSpPr>
            <a:spLocks noGrp="1"/>
          </p:cNvSpPr>
          <p:nvPr>
            <p:ph type="subTitle" idx="1"/>
          </p:nvPr>
        </p:nvSpPr>
        <p:spPr>
          <a:xfrm>
            <a:off x="1143000" y="3846786"/>
            <a:ext cx="6858000" cy="2503214"/>
          </a:xfrm>
        </p:spPr>
        <p:txBody>
          <a:bodyPr>
            <a:normAutofit/>
          </a:bodyPr>
          <a:lstStyle/>
          <a:p>
            <a:r>
              <a:rPr lang="pt-BR" b="1" dirty="0" err="1"/>
              <a:t>Darío</a:t>
            </a:r>
            <a:r>
              <a:rPr lang="pt-BR" b="1" dirty="0"/>
              <a:t> A. Fernández Do Porto</a:t>
            </a:r>
          </a:p>
          <a:p>
            <a:endParaRPr lang="pt-BR" b="1" dirty="0">
              <a:solidFill>
                <a:schemeClr val="bg1">
                  <a:lumMod val="50000"/>
                </a:schemeClr>
              </a:solidFill>
            </a:endParaRPr>
          </a:p>
          <a:p>
            <a:r>
              <a:rPr lang="pt-BR" b="1" dirty="0">
                <a:solidFill>
                  <a:schemeClr val="bg1">
                    <a:lumMod val="50000"/>
                  </a:schemeClr>
                </a:solidFill>
              </a:rPr>
              <a:t>Instituto  de Cálculo</a:t>
            </a:r>
          </a:p>
          <a:p>
            <a:r>
              <a:rPr lang="pt-BR" b="1" dirty="0" err="1">
                <a:solidFill>
                  <a:schemeClr val="bg1">
                    <a:lumMod val="50000"/>
                  </a:schemeClr>
                </a:solidFill>
              </a:rPr>
              <a:t>Facultad</a:t>
            </a:r>
            <a:r>
              <a:rPr lang="pt-BR" b="1" dirty="0">
                <a:solidFill>
                  <a:schemeClr val="bg1">
                    <a:lumMod val="50000"/>
                  </a:schemeClr>
                </a:solidFill>
              </a:rPr>
              <a:t> de </a:t>
            </a:r>
            <a:r>
              <a:rPr lang="pt-BR" b="1" dirty="0" err="1">
                <a:solidFill>
                  <a:schemeClr val="bg1">
                    <a:lumMod val="50000"/>
                  </a:schemeClr>
                </a:solidFill>
              </a:rPr>
              <a:t>Ciencias</a:t>
            </a:r>
            <a:r>
              <a:rPr lang="pt-BR" b="1" dirty="0">
                <a:solidFill>
                  <a:schemeClr val="bg1">
                    <a:lumMod val="50000"/>
                  </a:schemeClr>
                </a:solidFill>
              </a:rPr>
              <a:t> </a:t>
            </a:r>
            <a:r>
              <a:rPr lang="pt-BR" b="1" dirty="0" err="1">
                <a:solidFill>
                  <a:schemeClr val="bg1">
                    <a:lumMod val="50000"/>
                  </a:schemeClr>
                </a:solidFill>
              </a:rPr>
              <a:t>Exactas</a:t>
            </a:r>
            <a:r>
              <a:rPr lang="pt-BR" b="1" dirty="0">
                <a:solidFill>
                  <a:schemeClr val="bg1">
                    <a:lumMod val="50000"/>
                  </a:schemeClr>
                </a:solidFill>
              </a:rPr>
              <a:t> y </a:t>
            </a:r>
            <a:r>
              <a:rPr lang="pt-BR" b="1" dirty="0" err="1">
                <a:solidFill>
                  <a:schemeClr val="bg1">
                    <a:lumMod val="50000"/>
                  </a:schemeClr>
                </a:solidFill>
              </a:rPr>
              <a:t>Naturales</a:t>
            </a:r>
            <a:r>
              <a:rPr lang="pt-BR" b="1" dirty="0">
                <a:solidFill>
                  <a:schemeClr val="bg1">
                    <a:lumMod val="50000"/>
                  </a:schemeClr>
                </a:solidFill>
              </a:rPr>
              <a:t>, UBA.</a:t>
            </a:r>
          </a:p>
          <a:p>
            <a:r>
              <a:rPr lang="pt-BR" dirty="0">
                <a:solidFill>
                  <a:schemeClr val="bg1">
                    <a:lumMod val="50000"/>
                  </a:schemeClr>
                </a:solidFill>
              </a:rPr>
              <a:t>dariofd@gmail.com</a:t>
            </a:r>
          </a:p>
          <a:p>
            <a:endParaRPr lang="pt-BR" dirty="0">
              <a:solidFill>
                <a:schemeClr val="bg1">
                  <a:lumMod val="50000"/>
                </a:schemeClr>
              </a:solidFill>
            </a:endParaRPr>
          </a:p>
        </p:txBody>
      </p:sp>
      <p:pic>
        <p:nvPicPr>
          <p:cNvPr id="8" name="Picture 2" descr="U+2709"/>
          <p:cNvPicPr>
            <a:picLocks noChangeAspect="1" noChangeArrowheads="1"/>
          </p:cNvPicPr>
          <p:nvPr/>
        </p:nvPicPr>
        <p:blipFill>
          <a:blip r:embed="rId3" cstate="print"/>
          <a:srcRect/>
          <a:stretch>
            <a:fillRect/>
          </a:stretch>
        </p:blipFill>
        <p:spPr bwMode="auto">
          <a:xfrm>
            <a:off x="2891410" y="5672167"/>
            <a:ext cx="396218" cy="396218"/>
          </a:xfrm>
          <a:prstGeom prst="rect">
            <a:avLst/>
          </a:prstGeom>
          <a:noFill/>
        </p:spPr>
      </p:pic>
      <p:sp>
        <p:nvSpPr>
          <p:cNvPr id="4" name="Marcador de número de diapositiva 3"/>
          <p:cNvSpPr>
            <a:spLocks noGrp="1"/>
          </p:cNvSpPr>
          <p:nvPr>
            <p:ph type="sldNum" sz="quarter" idx="12"/>
          </p:nvPr>
        </p:nvSpPr>
        <p:spPr/>
        <p:txBody>
          <a:bodyPr/>
          <a:lstStyle/>
          <a:p>
            <a:fld id="{CC2E6365-54A6-490A-8B25-E15F28679A5E}" type="slidenum">
              <a:rPr lang="pt-BR" smtClean="0"/>
              <a:pPr/>
              <a:t>1</a:t>
            </a:fld>
            <a:endParaRPr lang="pt-BR"/>
          </a:p>
        </p:txBody>
      </p:sp>
    </p:spTree>
    <p:extLst>
      <p:ext uri="{BB962C8B-B14F-4D97-AF65-F5344CB8AC3E}">
        <p14:creationId xmlns:p14="http://schemas.microsoft.com/office/powerpoint/2010/main" val="3067806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Rectángulo"/>
          <p:cNvSpPr>
            <a:spLocks noChangeArrowheads="1"/>
          </p:cNvSpPr>
          <p:nvPr/>
        </p:nvSpPr>
        <p:spPr bwMode="auto">
          <a:xfrm>
            <a:off x="1530720" y="156051"/>
            <a:ext cx="7424421" cy="1209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0" tIns="45715" rIns="91430" bIns="45715">
            <a:spAutoFit/>
          </a:bodyPr>
          <a:lstStyle/>
          <a:p>
            <a:pPr algn="r"/>
            <a:r>
              <a:rPr lang="en-US" altLang="es-AR" sz="3600" dirty="0" err="1">
                <a:latin typeface="Comic Sans MS" pitchFamily="66" charset="0"/>
              </a:rPr>
              <a:t>Blancos</a:t>
            </a:r>
            <a:r>
              <a:rPr lang="en-US" altLang="es-AR" sz="3600" dirty="0">
                <a:latin typeface="Comic Sans MS" pitchFamily="66" charset="0"/>
              </a:rPr>
              <a:t> </a:t>
            </a:r>
            <a:r>
              <a:rPr lang="en-US" altLang="es-AR" sz="3600" dirty="0" err="1">
                <a:latin typeface="Comic Sans MS" pitchFamily="66" charset="0"/>
              </a:rPr>
              <a:t>moleculares</a:t>
            </a:r>
            <a:r>
              <a:rPr lang="en-US" altLang="es-AR" sz="3600" dirty="0">
                <a:latin typeface="Comic Sans MS" pitchFamily="66" charset="0"/>
              </a:rPr>
              <a:t> </a:t>
            </a:r>
            <a:r>
              <a:rPr lang="en-US" altLang="es-AR" sz="3600" dirty="0" err="1">
                <a:latin typeface="Comic Sans MS" pitchFamily="66" charset="0"/>
              </a:rPr>
              <a:t>en</a:t>
            </a:r>
            <a:r>
              <a:rPr lang="en-US" altLang="es-AR" sz="3600" dirty="0">
                <a:latin typeface="Comic Sans MS" pitchFamily="66" charset="0"/>
              </a:rPr>
              <a:t> </a:t>
            </a:r>
            <a:r>
              <a:rPr lang="en-US" altLang="es-AR" sz="3600" dirty="0" err="1">
                <a:latin typeface="Comic Sans MS" pitchFamily="66" charset="0"/>
              </a:rPr>
              <a:t>patógenos</a:t>
            </a:r>
            <a:endParaRPr lang="en-US" altLang="es-AR" sz="3600" dirty="0">
              <a:latin typeface="Comic Sans MS" pitchFamily="66" charset="0"/>
            </a:endParaRPr>
          </a:p>
          <a:p>
            <a:pPr algn="r"/>
            <a:r>
              <a:rPr lang="en-US" altLang="es-AR" sz="3600" dirty="0" err="1">
                <a:latin typeface="Comic Sans MS" pitchFamily="66" charset="0"/>
              </a:rPr>
              <a:t>Qué</a:t>
            </a:r>
            <a:r>
              <a:rPr lang="en-US" altLang="es-AR" sz="3600" dirty="0">
                <a:latin typeface="Comic Sans MS" pitchFamily="66" charset="0"/>
              </a:rPr>
              <a:t> </a:t>
            </a:r>
            <a:r>
              <a:rPr lang="en-US" altLang="es-AR" sz="3600" dirty="0" err="1">
                <a:latin typeface="Comic Sans MS" pitchFamily="66" charset="0"/>
              </a:rPr>
              <a:t>tipo</a:t>
            </a:r>
            <a:r>
              <a:rPr lang="en-US" altLang="es-AR" sz="3600" dirty="0">
                <a:latin typeface="Comic Sans MS" pitchFamily="66" charset="0"/>
              </a:rPr>
              <a:t> de </a:t>
            </a:r>
            <a:r>
              <a:rPr lang="en-US" altLang="es-AR" sz="3600" dirty="0" err="1">
                <a:latin typeface="Comic Sans MS" pitchFamily="66" charset="0"/>
              </a:rPr>
              <a:t>datos</a:t>
            </a:r>
            <a:r>
              <a:rPr lang="en-US" altLang="es-AR" sz="3600" dirty="0">
                <a:latin typeface="Comic Sans MS" pitchFamily="66" charset="0"/>
              </a:rPr>
              <a:t>?</a:t>
            </a:r>
            <a:endParaRPr lang="es-AR" altLang="es-AR" sz="3600" dirty="0"/>
          </a:p>
        </p:txBody>
      </p:sp>
      <p:grpSp>
        <p:nvGrpSpPr>
          <p:cNvPr id="16" name="15 Grupo"/>
          <p:cNvGrpSpPr/>
          <p:nvPr/>
        </p:nvGrpSpPr>
        <p:grpSpPr>
          <a:xfrm>
            <a:off x="5332320" y="3508703"/>
            <a:ext cx="2905125" cy="1739208"/>
            <a:chOff x="445783" y="2028255"/>
            <a:chExt cx="3202699" cy="1917155"/>
          </a:xfrm>
        </p:grpSpPr>
        <p:sp>
          <p:nvSpPr>
            <p:cNvPr id="2" name="AutoShape 5"/>
            <p:cNvSpPr>
              <a:spLocks noChangeArrowheads="1"/>
            </p:cNvSpPr>
            <p:nvPr/>
          </p:nvSpPr>
          <p:spPr bwMode="auto">
            <a:xfrm>
              <a:off x="445783" y="2028255"/>
              <a:ext cx="3202699" cy="441697"/>
            </a:xfrm>
            <a:prstGeom prst="roundRect">
              <a:avLst>
                <a:gd name="adj" fmla="val 16667"/>
              </a:avLst>
            </a:prstGeom>
            <a:solidFill>
              <a:schemeClr val="accent3">
                <a:lumMod val="60000"/>
                <a:lumOff val="40000"/>
              </a:schemeClr>
            </a:solidFill>
            <a:ln w="38100">
              <a:solidFill>
                <a:schemeClr val="tx1"/>
              </a:solidFill>
              <a:round/>
              <a:headEnd/>
              <a:tailEnd/>
            </a:ln>
          </p:spPr>
          <p:txBody>
            <a:bodyPr lIns="100794" tIns="50397" rIns="100794" bIns="50397" anchor="ctr">
              <a:spAutoFit/>
            </a:bodyPr>
            <a:lstStyle/>
            <a:p>
              <a:pPr algn="ctr" hangingPunct="0">
                <a:lnSpc>
                  <a:spcPct val="94000"/>
                </a:lnSpc>
                <a:buClr>
                  <a:srgbClr val="000000"/>
                </a:buClr>
                <a:buSzPct val="100000"/>
                <a:buFont typeface="Times New Roman" pitchFamily="18" charset="0"/>
                <a:buNone/>
              </a:pPr>
              <a:r>
                <a:rPr lang="en-US" altLang="es-AR" dirty="0" err="1"/>
                <a:t>Estructurómica</a:t>
              </a:r>
              <a:endParaRPr lang="en-US" altLang="es-AR" dirty="0"/>
            </a:p>
          </p:txBody>
        </p:sp>
        <p:sp>
          <p:nvSpPr>
            <p:cNvPr id="4" name="Text Box 24"/>
            <p:cNvSpPr txBox="1">
              <a:spLocks noChangeArrowheads="1"/>
            </p:cNvSpPr>
            <p:nvPr/>
          </p:nvSpPr>
          <p:spPr bwMode="auto">
            <a:xfrm>
              <a:off x="573009" y="2982528"/>
              <a:ext cx="2867103" cy="962882"/>
            </a:xfrm>
            <a:prstGeom prst="rect">
              <a:avLst/>
            </a:prstGeom>
            <a:solidFill>
              <a:schemeClr val="accent3">
                <a:lumMod val="60000"/>
                <a:lumOff val="40000"/>
              </a:schemeClr>
            </a:solidFill>
            <a:ln>
              <a:noFill/>
            </a:ln>
          </p:spPr>
          <p:txBody>
            <a:bodyPr wrap="square">
              <a:spAutoFit/>
            </a:bodyPr>
            <a:lstStyle/>
            <a:p>
              <a:pPr algn="ctr" hangingPunct="0">
                <a:lnSpc>
                  <a:spcPct val="94000"/>
                </a:lnSpc>
                <a:buClr>
                  <a:srgbClr val="000000"/>
                </a:buClr>
                <a:buSzPct val="100000"/>
                <a:buFont typeface="Times New Roman" pitchFamily="18" charset="0"/>
                <a:buNone/>
              </a:pPr>
              <a:r>
                <a:rPr lang="en-US" altLang="es-AR" u="sng" dirty="0" err="1"/>
                <a:t>Drogabilidad</a:t>
              </a:r>
              <a:r>
                <a:rPr lang="en-US" altLang="es-AR" u="sng" dirty="0"/>
                <a:t> </a:t>
              </a:r>
              <a:r>
                <a:rPr lang="en-US" altLang="es-AR" u="sng" dirty="0" err="1"/>
                <a:t>estructural</a:t>
              </a:r>
              <a:endParaRPr lang="en-US" altLang="es-AR" u="sng" dirty="0"/>
            </a:p>
            <a:p>
              <a:pPr algn="ctr" hangingPunct="0">
                <a:lnSpc>
                  <a:spcPct val="94000"/>
                </a:lnSpc>
                <a:buClr>
                  <a:srgbClr val="000000"/>
                </a:buClr>
                <a:buSzPct val="100000"/>
                <a:buFont typeface="Times New Roman" pitchFamily="18" charset="0"/>
                <a:buNone/>
              </a:pPr>
              <a:r>
                <a:rPr lang="en-US" altLang="es-AR" u="sng" dirty="0" err="1"/>
                <a:t>Sitios</a:t>
              </a:r>
              <a:r>
                <a:rPr lang="en-US" altLang="es-AR" u="sng" dirty="0"/>
                <a:t> </a:t>
              </a:r>
              <a:r>
                <a:rPr lang="en-US" altLang="es-AR" u="sng" dirty="0" err="1"/>
                <a:t>catalítcos</a:t>
              </a:r>
              <a:r>
                <a:rPr lang="en-US" altLang="es-AR" u="sng" dirty="0"/>
                <a:t> </a:t>
              </a:r>
            </a:p>
            <a:p>
              <a:pPr algn="ctr" hangingPunct="0">
                <a:lnSpc>
                  <a:spcPct val="94000"/>
                </a:lnSpc>
                <a:buClr>
                  <a:srgbClr val="000000"/>
                </a:buClr>
                <a:buSzPct val="100000"/>
                <a:buFont typeface="Times New Roman" pitchFamily="18" charset="0"/>
                <a:buNone/>
              </a:pPr>
              <a:r>
                <a:rPr lang="en-US" altLang="es-AR" u="sng" dirty="0" err="1"/>
                <a:t>Residuos</a:t>
              </a:r>
              <a:r>
                <a:rPr lang="en-US" altLang="es-AR" u="sng" dirty="0"/>
                <a:t> </a:t>
              </a:r>
              <a:r>
                <a:rPr lang="en-US" altLang="es-AR" u="sng" dirty="0" err="1"/>
                <a:t>conservados</a:t>
              </a:r>
              <a:endParaRPr lang="en-US" altLang="es-AR" u="sng" dirty="0"/>
            </a:p>
          </p:txBody>
        </p:sp>
        <p:sp>
          <p:nvSpPr>
            <p:cNvPr id="12" name="11 Flecha abajo"/>
            <p:cNvSpPr/>
            <p:nvPr/>
          </p:nvSpPr>
          <p:spPr>
            <a:xfrm>
              <a:off x="1763712" y="2560962"/>
              <a:ext cx="417896" cy="456875"/>
            </a:xfrm>
            <a:prstGeom prst="downArrow">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grpSp>
      <p:grpSp>
        <p:nvGrpSpPr>
          <p:cNvPr id="17" name="16 Grupo"/>
          <p:cNvGrpSpPr/>
          <p:nvPr/>
        </p:nvGrpSpPr>
        <p:grpSpPr>
          <a:xfrm>
            <a:off x="79200" y="3203021"/>
            <a:ext cx="4450705" cy="1840368"/>
            <a:chOff x="4811712" y="1930538"/>
            <a:chExt cx="4906593" cy="2028665"/>
          </a:xfrm>
        </p:grpSpPr>
        <p:sp>
          <p:nvSpPr>
            <p:cNvPr id="3" name="AutoShape 9"/>
            <p:cNvSpPr>
              <a:spLocks noChangeArrowheads="1"/>
            </p:cNvSpPr>
            <p:nvPr/>
          </p:nvSpPr>
          <p:spPr bwMode="auto">
            <a:xfrm>
              <a:off x="5603505" y="1930538"/>
              <a:ext cx="3216699" cy="441696"/>
            </a:xfrm>
            <a:prstGeom prst="roundRect">
              <a:avLst>
                <a:gd name="adj" fmla="val 16667"/>
              </a:avLst>
            </a:prstGeom>
            <a:solidFill>
              <a:srgbClr val="FFFFCC"/>
            </a:solidFill>
            <a:ln w="38100">
              <a:solidFill>
                <a:schemeClr val="tx1"/>
              </a:solidFill>
              <a:round/>
              <a:headEnd/>
              <a:tailEnd/>
            </a:ln>
          </p:spPr>
          <p:txBody>
            <a:bodyPr lIns="100794" tIns="50397" rIns="100794" bIns="50397" anchor="ctr">
              <a:spAutoFit/>
            </a:bodyPr>
            <a:lstStyle/>
            <a:p>
              <a:pPr algn="ctr" hangingPunct="0">
                <a:lnSpc>
                  <a:spcPct val="94000"/>
                </a:lnSpc>
                <a:buClr>
                  <a:srgbClr val="000000"/>
                </a:buClr>
                <a:buSzPct val="100000"/>
                <a:buFont typeface="Times New Roman" pitchFamily="18" charset="0"/>
                <a:buNone/>
              </a:pPr>
              <a:r>
                <a:rPr lang="en-US" altLang="es-AR" dirty="0" err="1"/>
                <a:t>Reconstrucción</a:t>
              </a:r>
              <a:r>
                <a:rPr lang="en-US" altLang="es-AR" dirty="0"/>
                <a:t> </a:t>
              </a:r>
              <a:r>
                <a:rPr lang="en-US" altLang="es-AR" dirty="0" err="1"/>
                <a:t>metabólica</a:t>
              </a:r>
              <a:endParaRPr lang="en-US" altLang="es-AR" dirty="0"/>
            </a:p>
          </p:txBody>
        </p:sp>
        <p:sp>
          <p:nvSpPr>
            <p:cNvPr id="9" name="Text Box 26"/>
            <p:cNvSpPr txBox="1">
              <a:spLocks noChangeArrowheads="1"/>
            </p:cNvSpPr>
            <p:nvPr/>
          </p:nvSpPr>
          <p:spPr bwMode="auto">
            <a:xfrm>
              <a:off x="4811712" y="2996321"/>
              <a:ext cx="4906593" cy="962882"/>
            </a:xfrm>
            <a:prstGeom prst="rect">
              <a:avLst/>
            </a:prstGeom>
            <a:solidFill>
              <a:srgbClr val="FF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hangingPunct="0">
                <a:lnSpc>
                  <a:spcPct val="94000"/>
                </a:lnSpc>
                <a:buClr>
                  <a:srgbClr val="000000"/>
                </a:buClr>
                <a:buSzPct val="100000"/>
                <a:buFont typeface="Times New Roman" pitchFamily="18" charset="0"/>
                <a:buNone/>
              </a:pPr>
              <a:r>
                <a:rPr lang="en-US" altLang="es-AR" dirty="0" err="1"/>
                <a:t>Predicción</a:t>
              </a:r>
              <a:r>
                <a:rPr lang="en-US" altLang="es-AR" dirty="0"/>
                <a:t> de </a:t>
              </a:r>
              <a:r>
                <a:rPr lang="en-US" altLang="es-AR" dirty="0" err="1"/>
                <a:t>reacciones</a:t>
              </a:r>
              <a:r>
                <a:rPr lang="en-US" altLang="es-AR" dirty="0"/>
                <a:t> y </a:t>
              </a:r>
              <a:r>
                <a:rPr lang="en-US" altLang="es-AR" dirty="0" err="1"/>
                <a:t>vías</a:t>
              </a:r>
              <a:r>
                <a:rPr lang="en-US" altLang="es-AR" dirty="0"/>
                <a:t> </a:t>
              </a:r>
              <a:r>
                <a:rPr lang="en-US" altLang="es-AR" dirty="0" err="1"/>
                <a:t>metabólicas</a:t>
              </a:r>
              <a:endParaRPr lang="en-US" altLang="es-AR" dirty="0"/>
            </a:p>
            <a:p>
              <a:pPr algn="ctr" hangingPunct="0">
                <a:lnSpc>
                  <a:spcPct val="94000"/>
                </a:lnSpc>
                <a:buClr>
                  <a:srgbClr val="000000"/>
                </a:buClr>
                <a:buSzPct val="100000"/>
                <a:buFont typeface="Times New Roman" pitchFamily="18" charset="0"/>
                <a:buNone/>
              </a:pPr>
              <a:r>
                <a:rPr lang="en-US" altLang="es-AR" dirty="0"/>
                <a:t>chokepoints</a:t>
              </a:r>
            </a:p>
            <a:p>
              <a:pPr algn="ctr" hangingPunct="0">
                <a:lnSpc>
                  <a:spcPct val="94000"/>
                </a:lnSpc>
                <a:buClr>
                  <a:srgbClr val="000000"/>
                </a:buClr>
                <a:buSzPct val="100000"/>
                <a:buFont typeface="Times New Roman" pitchFamily="18" charset="0"/>
                <a:buNone/>
              </a:pPr>
              <a:r>
                <a:rPr lang="en-US" altLang="es-AR" dirty="0" err="1"/>
                <a:t>centralidad</a:t>
              </a:r>
              <a:endParaRPr lang="en-US" altLang="es-AR" dirty="0"/>
            </a:p>
          </p:txBody>
        </p:sp>
        <p:sp>
          <p:nvSpPr>
            <p:cNvPr id="13" name="12 Flecha abajo"/>
            <p:cNvSpPr/>
            <p:nvPr/>
          </p:nvSpPr>
          <p:spPr>
            <a:xfrm>
              <a:off x="7166809" y="2539446"/>
              <a:ext cx="417896" cy="456875"/>
            </a:xfrm>
            <a:prstGeom prst="downArrow">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grpSp>
      <p:grpSp>
        <p:nvGrpSpPr>
          <p:cNvPr id="18" name="17 Grupo"/>
          <p:cNvGrpSpPr/>
          <p:nvPr/>
        </p:nvGrpSpPr>
        <p:grpSpPr>
          <a:xfrm>
            <a:off x="5330235" y="1751347"/>
            <a:ext cx="2905125" cy="1632708"/>
            <a:chOff x="445783" y="4368938"/>
            <a:chExt cx="3202699" cy="1799759"/>
          </a:xfrm>
        </p:grpSpPr>
        <p:sp>
          <p:nvSpPr>
            <p:cNvPr id="6" name="AutoShape 5"/>
            <p:cNvSpPr>
              <a:spLocks noChangeArrowheads="1"/>
            </p:cNvSpPr>
            <p:nvPr/>
          </p:nvSpPr>
          <p:spPr bwMode="auto">
            <a:xfrm>
              <a:off x="445783" y="4368938"/>
              <a:ext cx="3202699" cy="441696"/>
            </a:xfrm>
            <a:prstGeom prst="roundRect">
              <a:avLst>
                <a:gd name="adj" fmla="val 16667"/>
              </a:avLst>
            </a:prstGeom>
            <a:solidFill>
              <a:srgbClr val="FF0000">
                <a:alpha val="56000"/>
              </a:srgbClr>
            </a:solidFill>
            <a:ln w="38100">
              <a:solidFill>
                <a:schemeClr val="tx1"/>
              </a:solidFill>
              <a:round/>
              <a:headEnd/>
              <a:tailEnd/>
            </a:ln>
          </p:spPr>
          <p:txBody>
            <a:bodyPr lIns="100794" tIns="50397" rIns="100794" bIns="50397" anchor="ctr">
              <a:spAutoFit/>
            </a:bodyPr>
            <a:lstStyle/>
            <a:p>
              <a:pPr algn="ctr" hangingPunct="0">
                <a:lnSpc>
                  <a:spcPct val="94000"/>
                </a:lnSpc>
                <a:buClr>
                  <a:srgbClr val="000000"/>
                </a:buClr>
                <a:buSzPct val="100000"/>
                <a:buFont typeface="Times New Roman" pitchFamily="18" charset="0"/>
                <a:buNone/>
              </a:pPr>
              <a:r>
                <a:rPr lang="en-US" altLang="es-AR" dirty="0" err="1"/>
                <a:t>Transcriptómica</a:t>
              </a:r>
              <a:endParaRPr lang="en-US" altLang="es-AR" dirty="0"/>
            </a:p>
          </p:txBody>
        </p:sp>
        <p:sp>
          <p:nvSpPr>
            <p:cNvPr id="11" name="Text Box 33"/>
            <p:cNvSpPr txBox="1">
              <a:spLocks noChangeArrowheads="1"/>
            </p:cNvSpPr>
            <p:nvPr/>
          </p:nvSpPr>
          <p:spPr bwMode="auto">
            <a:xfrm>
              <a:off x="849312" y="5456237"/>
              <a:ext cx="2212209" cy="712460"/>
            </a:xfrm>
            <a:prstGeom prst="rect">
              <a:avLst/>
            </a:prstGeom>
            <a:solidFill>
              <a:srgbClr val="FF0000">
                <a:alpha val="55000"/>
              </a:srgbClr>
            </a:solidFill>
            <a:ln>
              <a:noFill/>
            </a:ln>
          </p:spPr>
          <p:txBody>
            <a:bodyPr wrap="square">
              <a:spAutoFit/>
            </a:bodyPr>
            <a:lstStyle/>
            <a:p>
              <a:r>
                <a:rPr lang="es-AR" dirty="0"/>
                <a:t>Expresión diferencial </a:t>
              </a:r>
            </a:p>
          </p:txBody>
        </p:sp>
        <p:sp>
          <p:nvSpPr>
            <p:cNvPr id="14" name="13 Flecha abajo"/>
            <p:cNvSpPr/>
            <p:nvPr/>
          </p:nvSpPr>
          <p:spPr>
            <a:xfrm>
              <a:off x="1763712" y="4923162"/>
              <a:ext cx="417896" cy="456875"/>
            </a:xfrm>
            <a:prstGeom prst="downArrow">
              <a:avLst/>
            </a:prstGeom>
            <a:solidFill>
              <a:srgbClr val="FF0000">
                <a:alpha val="5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grpSp>
      <p:grpSp>
        <p:nvGrpSpPr>
          <p:cNvPr id="10" name="9 Grupo"/>
          <p:cNvGrpSpPr/>
          <p:nvPr/>
        </p:nvGrpSpPr>
        <p:grpSpPr>
          <a:xfrm>
            <a:off x="286560" y="1060075"/>
            <a:ext cx="2889250" cy="1844458"/>
            <a:chOff x="6293311" y="4309746"/>
            <a:chExt cx="3185197" cy="2033174"/>
          </a:xfrm>
        </p:grpSpPr>
        <p:sp>
          <p:nvSpPr>
            <p:cNvPr id="7" name="AutoShape 11"/>
            <p:cNvSpPr>
              <a:spLocks noChangeArrowheads="1"/>
            </p:cNvSpPr>
            <p:nvPr/>
          </p:nvSpPr>
          <p:spPr bwMode="auto">
            <a:xfrm>
              <a:off x="6293311" y="4309746"/>
              <a:ext cx="3185197" cy="441696"/>
            </a:xfrm>
            <a:prstGeom prst="roundRect">
              <a:avLst>
                <a:gd name="adj" fmla="val 16667"/>
              </a:avLst>
            </a:prstGeom>
            <a:solidFill>
              <a:schemeClr val="bg2">
                <a:lumMod val="90000"/>
              </a:schemeClr>
            </a:solidFill>
            <a:ln w="38100">
              <a:solidFill>
                <a:schemeClr val="tx1"/>
              </a:solidFill>
              <a:round/>
              <a:headEnd/>
              <a:tailEnd/>
            </a:ln>
          </p:spPr>
          <p:txBody>
            <a:bodyPr lIns="100794" tIns="50397" rIns="100794" bIns="50397" anchor="ctr">
              <a:spAutoFit/>
            </a:bodyPr>
            <a:lstStyle/>
            <a:p>
              <a:pPr algn="ctr" hangingPunct="0">
                <a:lnSpc>
                  <a:spcPct val="94000"/>
                </a:lnSpc>
                <a:buClr>
                  <a:srgbClr val="000000"/>
                </a:buClr>
                <a:buSzPct val="100000"/>
                <a:buFont typeface="Times New Roman" pitchFamily="18" charset="0"/>
                <a:buNone/>
              </a:pPr>
              <a:r>
                <a:rPr lang="en-US" altLang="es-AR" dirty="0" err="1"/>
                <a:t>Genómica</a:t>
              </a:r>
              <a:endParaRPr lang="en-US" altLang="es-AR" dirty="0"/>
            </a:p>
          </p:txBody>
        </p:sp>
        <p:sp>
          <p:nvSpPr>
            <p:cNvPr id="8" name="Text Box 33"/>
            <p:cNvSpPr txBox="1">
              <a:spLocks noChangeArrowheads="1"/>
            </p:cNvSpPr>
            <p:nvPr/>
          </p:nvSpPr>
          <p:spPr bwMode="auto">
            <a:xfrm>
              <a:off x="6790503" y="5380038"/>
              <a:ext cx="2212208" cy="962882"/>
            </a:xfrm>
            <a:prstGeom prst="rect">
              <a:avLst/>
            </a:prstGeom>
            <a:solidFill>
              <a:schemeClr val="bg2">
                <a:lumMod val="90000"/>
              </a:schemeClr>
            </a:solidFill>
            <a:ln>
              <a:noFill/>
            </a:ln>
          </p:spPr>
          <p:txBody>
            <a:bodyPr wrap="square">
              <a:spAutoFit/>
            </a:bodyPr>
            <a:lstStyle/>
            <a:p>
              <a:pPr algn="ctr" hangingPunct="0">
                <a:lnSpc>
                  <a:spcPct val="94000"/>
                </a:lnSpc>
                <a:buClr>
                  <a:srgbClr val="000000"/>
                </a:buClr>
                <a:buSzPct val="100000"/>
                <a:buFont typeface="Times New Roman" pitchFamily="18" charset="0"/>
                <a:buNone/>
              </a:pPr>
              <a:r>
                <a:rPr lang="en-US" altLang="es-AR" dirty="0" err="1"/>
                <a:t>Criterio</a:t>
              </a:r>
              <a:r>
                <a:rPr lang="en-US" altLang="es-AR" dirty="0"/>
                <a:t> </a:t>
              </a:r>
              <a:r>
                <a:rPr lang="en-US" altLang="es-AR" i="1" dirty="0"/>
                <a:t>off-target</a:t>
              </a:r>
              <a:r>
                <a:rPr lang="en-US" altLang="es-AR" dirty="0"/>
                <a:t>.</a:t>
              </a:r>
            </a:p>
            <a:p>
              <a:pPr algn="ctr" hangingPunct="0">
                <a:lnSpc>
                  <a:spcPct val="94000"/>
                </a:lnSpc>
                <a:buClr>
                  <a:srgbClr val="000000"/>
                </a:buClr>
                <a:buSzPct val="100000"/>
                <a:buFont typeface="Times New Roman" pitchFamily="18" charset="0"/>
                <a:buNone/>
              </a:pPr>
              <a:r>
                <a:rPr lang="en-US" altLang="es-AR" dirty="0" err="1"/>
                <a:t>Esencialidad</a:t>
              </a:r>
              <a:r>
                <a:rPr lang="en-US" altLang="es-AR" dirty="0"/>
                <a:t>.</a:t>
              </a:r>
            </a:p>
            <a:p>
              <a:pPr algn="ctr" hangingPunct="0">
                <a:lnSpc>
                  <a:spcPct val="94000"/>
                </a:lnSpc>
                <a:buClr>
                  <a:srgbClr val="000000"/>
                </a:buClr>
                <a:buSzPct val="100000"/>
                <a:buFont typeface="Times New Roman" pitchFamily="18" charset="0"/>
                <a:buNone/>
              </a:pPr>
              <a:r>
                <a:rPr lang="en-US" altLang="es-AR" dirty="0" err="1"/>
                <a:t>Otros</a:t>
              </a:r>
              <a:endParaRPr lang="en-US" altLang="es-AR" dirty="0"/>
            </a:p>
          </p:txBody>
        </p:sp>
        <p:sp>
          <p:nvSpPr>
            <p:cNvPr id="15" name="14 Flecha abajo"/>
            <p:cNvSpPr/>
            <p:nvPr/>
          </p:nvSpPr>
          <p:spPr>
            <a:xfrm>
              <a:off x="7670416" y="4846637"/>
              <a:ext cx="417896" cy="456875"/>
            </a:xfrm>
            <a:prstGeom prst="downArrow">
              <a:avLst/>
            </a:prstGeom>
            <a:solidFill>
              <a:schemeClr val="bg2">
                <a:lumMod val="90000"/>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grpSp>
      <p:grpSp>
        <p:nvGrpSpPr>
          <p:cNvPr id="19" name="18 Grupo"/>
          <p:cNvGrpSpPr/>
          <p:nvPr/>
        </p:nvGrpSpPr>
        <p:grpSpPr>
          <a:xfrm>
            <a:off x="3535200" y="5428822"/>
            <a:ext cx="2905125" cy="1362468"/>
            <a:chOff x="445783" y="1869471"/>
            <a:chExt cx="3202699" cy="1501870"/>
          </a:xfrm>
          <a:solidFill>
            <a:schemeClr val="accent5">
              <a:lumMod val="40000"/>
              <a:lumOff val="60000"/>
            </a:schemeClr>
          </a:solidFill>
        </p:grpSpPr>
        <p:sp>
          <p:nvSpPr>
            <p:cNvPr id="20" name="AutoShape 5"/>
            <p:cNvSpPr>
              <a:spLocks noChangeArrowheads="1"/>
            </p:cNvSpPr>
            <p:nvPr/>
          </p:nvSpPr>
          <p:spPr bwMode="auto">
            <a:xfrm>
              <a:off x="445783" y="1869471"/>
              <a:ext cx="3202699" cy="759266"/>
            </a:xfrm>
            <a:prstGeom prst="roundRect">
              <a:avLst>
                <a:gd name="adj" fmla="val 16667"/>
              </a:avLst>
            </a:prstGeom>
            <a:grpFill/>
            <a:ln w="38100">
              <a:solidFill>
                <a:schemeClr val="tx1"/>
              </a:solidFill>
              <a:round/>
              <a:headEnd/>
              <a:tailEnd/>
            </a:ln>
          </p:spPr>
          <p:txBody>
            <a:bodyPr lIns="100794" tIns="50397" rIns="100794" bIns="50397" anchor="ctr">
              <a:spAutoFit/>
            </a:bodyPr>
            <a:lstStyle/>
            <a:p>
              <a:pPr algn="ctr" hangingPunct="0">
                <a:lnSpc>
                  <a:spcPct val="94000"/>
                </a:lnSpc>
                <a:buClr>
                  <a:srgbClr val="000000"/>
                </a:buClr>
                <a:buSzPct val="100000"/>
                <a:buFont typeface="Times New Roman" pitchFamily="18" charset="0"/>
                <a:buNone/>
              </a:pPr>
              <a:r>
                <a:rPr lang="en-US" altLang="es-AR" dirty="0" err="1"/>
                <a:t>Experimentos</a:t>
              </a:r>
              <a:r>
                <a:rPr lang="en-US" altLang="es-AR" dirty="0"/>
                <a:t> a </a:t>
              </a:r>
              <a:r>
                <a:rPr lang="en-US" altLang="es-AR" dirty="0" err="1"/>
                <a:t>escala</a:t>
              </a:r>
              <a:r>
                <a:rPr lang="en-US" altLang="es-AR" dirty="0"/>
                <a:t> </a:t>
              </a:r>
              <a:r>
                <a:rPr lang="en-US" altLang="es-AR" dirty="0" err="1"/>
                <a:t>genómica</a:t>
              </a:r>
              <a:endParaRPr lang="en-US" altLang="es-AR" dirty="0"/>
            </a:p>
          </p:txBody>
        </p:sp>
        <p:sp>
          <p:nvSpPr>
            <p:cNvPr id="21" name="Text Box 24"/>
            <p:cNvSpPr txBox="1">
              <a:spLocks noChangeArrowheads="1"/>
            </p:cNvSpPr>
            <p:nvPr/>
          </p:nvSpPr>
          <p:spPr bwMode="auto">
            <a:xfrm>
              <a:off x="573009" y="2982527"/>
              <a:ext cx="2867103" cy="388814"/>
            </a:xfrm>
            <a:prstGeom prst="rect">
              <a:avLst/>
            </a:prstGeom>
            <a:grpFill/>
            <a:ln>
              <a:noFill/>
            </a:ln>
          </p:spPr>
          <p:txBody>
            <a:bodyPr wrap="square">
              <a:spAutoFit/>
            </a:bodyPr>
            <a:lstStyle/>
            <a:p>
              <a:pPr algn="ctr" hangingPunct="0">
                <a:lnSpc>
                  <a:spcPct val="94000"/>
                </a:lnSpc>
                <a:buClr>
                  <a:srgbClr val="000000"/>
                </a:buClr>
                <a:buSzPct val="100000"/>
                <a:buFont typeface="Times New Roman" pitchFamily="18" charset="0"/>
                <a:buNone/>
              </a:pPr>
              <a:r>
                <a:rPr lang="en-US" altLang="es-AR" u="sng" dirty="0" err="1"/>
                <a:t>Esencialidad</a:t>
              </a:r>
              <a:endParaRPr lang="en-US" altLang="es-AR" u="sng" dirty="0"/>
            </a:p>
          </p:txBody>
        </p:sp>
        <p:sp>
          <p:nvSpPr>
            <p:cNvPr id="22" name="21 Flecha abajo"/>
            <p:cNvSpPr/>
            <p:nvPr/>
          </p:nvSpPr>
          <p:spPr>
            <a:xfrm>
              <a:off x="1763712" y="2560962"/>
              <a:ext cx="417896" cy="456875"/>
            </a:xfrm>
            <a:prstGeom prst="down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grpSp>
      <p:sp>
        <p:nvSpPr>
          <p:cNvPr id="23" name="Marcador de número de diapositiva 22"/>
          <p:cNvSpPr>
            <a:spLocks noGrp="1"/>
          </p:cNvSpPr>
          <p:nvPr>
            <p:ph type="sldNum" sz="quarter" idx="12"/>
          </p:nvPr>
        </p:nvSpPr>
        <p:spPr/>
        <p:txBody>
          <a:bodyPr/>
          <a:lstStyle/>
          <a:p>
            <a:fld id="{CC2E6365-54A6-490A-8B25-E15F28679A5E}" type="slidenum">
              <a:rPr lang="pt-BR" smtClean="0"/>
              <a:pPr/>
              <a:t>10</a:t>
            </a:fld>
            <a:endParaRPr lang="pt-BR"/>
          </a:p>
        </p:txBody>
      </p:sp>
      <p:sp>
        <p:nvSpPr>
          <p:cNvPr id="24" name="Elipse 23">
            <a:extLst>
              <a:ext uri="{FF2B5EF4-FFF2-40B4-BE49-F238E27FC236}">
                <a16:creationId xmlns:a16="http://schemas.microsoft.com/office/drawing/2014/main" id="{3DCB6009-E23B-48FD-991E-3F71CF5412E6}"/>
              </a:ext>
            </a:extLst>
          </p:cNvPr>
          <p:cNvSpPr/>
          <p:nvPr/>
        </p:nvSpPr>
        <p:spPr>
          <a:xfrm flipH="1">
            <a:off x="78501" y="713466"/>
            <a:ext cx="3883420" cy="2366505"/>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061613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5" name="Picture 3" descr="https://lh4.googleusercontent.com/0PrS1C3wK2xIPNR35PblaoxvqPI4N_r6axIROiVjDXJH_aZZYxpxvwNWon_1Z-Z2dTbcQSnNQ5y9AGA_noh7Rz0q7rK3emFXJxRZnJWKHctDyq0pm_h2OPO2_aAcCxhiMDdvTXTSw6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7440" y="217486"/>
            <a:ext cx="5391360" cy="2972300"/>
          </a:xfrm>
          <a:prstGeom prst="rect">
            <a:avLst/>
          </a:prstGeom>
          <a:noFill/>
          <a:extLst>
            <a:ext uri="{909E8E84-426E-40DD-AFC4-6F175D3DCCD1}">
              <a14:hiddenFill xmlns:a14="http://schemas.microsoft.com/office/drawing/2010/main">
                <a:solidFill>
                  <a:srgbClr val="FFFFFF"/>
                </a:solidFill>
              </a14:hiddenFill>
            </a:ext>
          </a:extLst>
        </p:spPr>
      </p:pic>
      <p:sp>
        <p:nvSpPr>
          <p:cNvPr id="3" name="2 Rectángulo"/>
          <p:cNvSpPr/>
          <p:nvPr/>
        </p:nvSpPr>
        <p:spPr>
          <a:xfrm>
            <a:off x="2774880" y="3705509"/>
            <a:ext cx="936951" cy="360755"/>
          </a:xfrm>
          <a:prstGeom prst="rect">
            <a:avLst/>
          </a:prstGeom>
        </p:spPr>
        <p:txBody>
          <a:bodyPr wrap="none" lIns="82945" tIns="41473" rIns="82945" bIns="41473">
            <a:spAutoFit/>
          </a:bodyPr>
          <a:lstStyle/>
          <a:p>
            <a:pPr lvl="0" eaLnBrk="0" fontAlgn="base" hangingPunct="0">
              <a:spcBef>
                <a:spcPct val="0"/>
              </a:spcBef>
              <a:spcAft>
                <a:spcPct val="0"/>
              </a:spcAft>
            </a:pPr>
            <a:r>
              <a:rPr lang="es-AR" altLang="es-AR" b="1" dirty="0">
                <a:solidFill>
                  <a:srgbClr val="000000"/>
                </a:solidFill>
                <a:latin typeface="Arial" pitchFamily="34" charset="0"/>
                <a:cs typeface="Arial" pitchFamily="34" charset="0"/>
              </a:rPr>
              <a:t>BLAST</a:t>
            </a:r>
            <a:endParaRPr lang="es-AR" altLang="es-AR" sz="800" b="1" dirty="0">
              <a:latin typeface="Arial" pitchFamily="34" charset="0"/>
              <a:cs typeface="Arial" pitchFamily="34" charset="0"/>
            </a:endParaRPr>
          </a:p>
        </p:txBody>
      </p:sp>
      <p:sp>
        <p:nvSpPr>
          <p:cNvPr id="6" name="5 Rectángulo"/>
          <p:cNvSpPr/>
          <p:nvPr/>
        </p:nvSpPr>
        <p:spPr>
          <a:xfrm>
            <a:off x="4975963" y="318273"/>
            <a:ext cx="3950597" cy="591587"/>
          </a:xfrm>
          <a:prstGeom prst="rect">
            <a:avLst/>
          </a:prstGeom>
        </p:spPr>
        <p:txBody>
          <a:bodyPr wrap="none" lIns="82945" tIns="41473" rIns="82945" bIns="41473">
            <a:spAutoFit/>
          </a:bodyPr>
          <a:lstStyle/>
          <a:p>
            <a:pPr lvl="0" algn="r" fontAlgn="base">
              <a:spcBef>
                <a:spcPct val="0"/>
              </a:spcBef>
              <a:spcAft>
                <a:spcPct val="0"/>
              </a:spcAft>
            </a:pPr>
            <a:r>
              <a:rPr lang="es-ES" altLang="es-AR" sz="3300" dirty="0">
                <a:solidFill>
                  <a:srgbClr val="000000"/>
                </a:solidFill>
                <a:latin typeface="Comic Sans MS" panose="030F0702030302020204" pitchFamily="66" charset="0"/>
                <a:cs typeface="Arial" pitchFamily="34" charset="0"/>
              </a:rPr>
              <a:t>Criterio off-target</a:t>
            </a:r>
            <a:endParaRPr lang="es-AR" altLang="es-AR" sz="2500" dirty="0">
              <a:latin typeface="Comic Sans MS" panose="030F0702030302020204" pitchFamily="66" charset="0"/>
              <a:cs typeface="Arial" pitchFamily="34" charset="0"/>
            </a:endParaRPr>
          </a:p>
        </p:txBody>
      </p:sp>
      <p:sp>
        <p:nvSpPr>
          <p:cNvPr id="7" name="6 Rectángulo"/>
          <p:cNvSpPr/>
          <p:nvPr/>
        </p:nvSpPr>
        <p:spPr>
          <a:xfrm>
            <a:off x="5075281" y="5241327"/>
            <a:ext cx="3616544" cy="921391"/>
          </a:xfrm>
          <a:prstGeom prst="rect">
            <a:avLst/>
          </a:prstGeom>
        </p:spPr>
        <p:txBody>
          <a:bodyPr wrap="none" lIns="82945" tIns="41473" rIns="82945" bIns="41473">
            <a:spAutoFit/>
          </a:bodyPr>
          <a:lstStyle/>
          <a:p>
            <a:pPr lvl="0" eaLnBrk="0" fontAlgn="base" hangingPunct="0">
              <a:spcBef>
                <a:spcPct val="0"/>
              </a:spcBef>
              <a:spcAft>
                <a:spcPct val="0"/>
              </a:spcAft>
            </a:pPr>
            <a:r>
              <a:rPr lang="es-AR" altLang="es-AR" b="1" dirty="0">
                <a:solidFill>
                  <a:srgbClr val="000000"/>
                </a:solidFill>
                <a:latin typeface="Arial" pitchFamily="34" charset="0"/>
                <a:cs typeface="Arial" pitchFamily="34" charset="0"/>
              </a:rPr>
              <a:t>Está la proteína blanco</a:t>
            </a:r>
            <a:endParaRPr lang="es-AR" altLang="es-AR" dirty="0">
              <a:latin typeface="Arial" pitchFamily="34" charset="0"/>
              <a:cs typeface="Arial" pitchFamily="34" charset="0"/>
            </a:endParaRPr>
          </a:p>
          <a:p>
            <a:pPr lvl="0" eaLnBrk="0" fontAlgn="base" hangingPunct="0">
              <a:spcBef>
                <a:spcPct val="0"/>
              </a:spcBef>
              <a:spcAft>
                <a:spcPct val="0"/>
              </a:spcAft>
            </a:pPr>
            <a:r>
              <a:rPr lang="es-AR" altLang="es-AR" b="1" dirty="0">
                <a:solidFill>
                  <a:srgbClr val="000000"/>
                </a:solidFill>
                <a:latin typeface="Arial" pitchFamily="34" charset="0"/>
                <a:cs typeface="Arial" pitchFamily="34" charset="0"/>
              </a:rPr>
              <a:t>altamente representada en los </a:t>
            </a:r>
          </a:p>
          <a:p>
            <a:pPr lvl="0" eaLnBrk="0" fontAlgn="base" hangingPunct="0">
              <a:spcBef>
                <a:spcPct val="0"/>
              </a:spcBef>
              <a:spcAft>
                <a:spcPct val="0"/>
              </a:spcAft>
            </a:pPr>
            <a:r>
              <a:rPr lang="es-AR" altLang="es-AR" b="1" dirty="0">
                <a:solidFill>
                  <a:srgbClr val="000000"/>
                </a:solidFill>
                <a:latin typeface="Arial" pitchFamily="34" charset="0"/>
                <a:cs typeface="Arial" pitchFamily="34" charset="0"/>
              </a:rPr>
              <a:t>organismos del </a:t>
            </a:r>
            <a:r>
              <a:rPr lang="es-AR" altLang="es-AR" b="1" dirty="0" err="1">
                <a:solidFill>
                  <a:srgbClr val="000000"/>
                </a:solidFill>
                <a:latin typeface="Arial" pitchFamily="34" charset="0"/>
                <a:cs typeface="Arial" pitchFamily="34" charset="0"/>
              </a:rPr>
              <a:t>microbioma</a:t>
            </a:r>
            <a:r>
              <a:rPr lang="es-AR" altLang="es-AR" b="1" dirty="0">
                <a:solidFill>
                  <a:srgbClr val="000000"/>
                </a:solidFill>
                <a:latin typeface="Arial" pitchFamily="34" charset="0"/>
                <a:cs typeface="Arial" pitchFamily="34" charset="0"/>
              </a:rPr>
              <a:t>?</a:t>
            </a:r>
          </a:p>
        </p:txBody>
      </p:sp>
      <p:sp>
        <p:nvSpPr>
          <p:cNvPr id="9" name="8 Flecha derecha"/>
          <p:cNvSpPr/>
          <p:nvPr/>
        </p:nvSpPr>
        <p:spPr>
          <a:xfrm rot="5400000">
            <a:off x="1963177" y="3458316"/>
            <a:ext cx="557339" cy="86929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lIns="82945" tIns="41473" rIns="82945" bIns="41473" rtlCol="0" anchor="ctr"/>
          <a:lstStyle/>
          <a:p>
            <a:pPr algn="ctr"/>
            <a:endParaRPr lang="es-AR"/>
          </a:p>
        </p:txBody>
      </p:sp>
      <p:sp>
        <p:nvSpPr>
          <p:cNvPr id="15" name="14 Flecha derecha"/>
          <p:cNvSpPr/>
          <p:nvPr/>
        </p:nvSpPr>
        <p:spPr>
          <a:xfrm>
            <a:off x="4401495" y="5176742"/>
            <a:ext cx="557280" cy="86938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lIns="82945" tIns="41473" rIns="82945" bIns="41473" rtlCol="0" anchor="ctr"/>
          <a:lstStyle/>
          <a:p>
            <a:pPr algn="ctr"/>
            <a:endParaRPr lang="es-AR"/>
          </a:p>
        </p:txBody>
      </p:sp>
      <p:pic>
        <p:nvPicPr>
          <p:cNvPr id="16" name="Picture 4" descr="microbioma"/>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0400" y="4614015"/>
            <a:ext cx="2993761" cy="1994839"/>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7" descr="https://upload.wikimedia.org/wikipedia/commons/e/ee/Human_Microbiome_Project_logo.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86321" y="5787966"/>
            <a:ext cx="1382400" cy="890014"/>
          </a:xfrm>
          <a:prstGeom prst="rect">
            <a:avLst/>
          </a:prstGeom>
          <a:noFill/>
          <a:extLst>
            <a:ext uri="{909E8E84-426E-40DD-AFC4-6F175D3DCCD1}">
              <a14:hiddenFill xmlns:a14="http://schemas.microsoft.com/office/drawing/2010/main">
                <a:solidFill>
                  <a:srgbClr val="FFFFFF"/>
                </a:solidFill>
              </a14:hiddenFill>
            </a:ext>
          </a:extLst>
        </p:spPr>
      </p:pic>
      <p:sp>
        <p:nvSpPr>
          <p:cNvPr id="2" name="Marcador de número de diapositiva 1"/>
          <p:cNvSpPr>
            <a:spLocks noGrp="1"/>
          </p:cNvSpPr>
          <p:nvPr>
            <p:ph type="sldNum" sz="quarter" idx="12"/>
          </p:nvPr>
        </p:nvSpPr>
        <p:spPr/>
        <p:txBody>
          <a:bodyPr/>
          <a:lstStyle/>
          <a:p>
            <a:fld id="{CC2E6365-54A6-490A-8B25-E15F28679A5E}" type="slidenum">
              <a:rPr lang="pt-BR" smtClean="0"/>
              <a:pPr/>
              <a:t>11</a:t>
            </a:fld>
            <a:endParaRPr lang="pt-BR"/>
          </a:p>
        </p:txBody>
      </p:sp>
      <p:sp>
        <p:nvSpPr>
          <p:cNvPr id="12" name="14 Flecha derecha">
            <a:extLst>
              <a:ext uri="{FF2B5EF4-FFF2-40B4-BE49-F238E27FC236}">
                <a16:creationId xmlns:a16="http://schemas.microsoft.com/office/drawing/2014/main" id="{7A3A07ED-B809-409C-B9A1-0ECC098E7415}"/>
              </a:ext>
            </a:extLst>
          </p:cNvPr>
          <p:cNvSpPr/>
          <p:nvPr/>
        </p:nvSpPr>
        <p:spPr>
          <a:xfrm>
            <a:off x="4705920" y="1572929"/>
            <a:ext cx="557280" cy="86938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lIns="82945" tIns="41473" rIns="82945" bIns="41473" rtlCol="0" anchor="ctr"/>
          <a:lstStyle/>
          <a:p>
            <a:pPr algn="ctr"/>
            <a:endParaRPr lang="es-AR"/>
          </a:p>
        </p:txBody>
      </p:sp>
      <p:sp>
        <p:nvSpPr>
          <p:cNvPr id="13" name="6 Rectángulo">
            <a:extLst>
              <a:ext uri="{FF2B5EF4-FFF2-40B4-BE49-F238E27FC236}">
                <a16:creationId xmlns:a16="http://schemas.microsoft.com/office/drawing/2014/main" id="{DAC81AD5-2970-403D-90F9-D4EB0CEAEB29}"/>
              </a:ext>
            </a:extLst>
          </p:cNvPr>
          <p:cNvSpPr/>
          <p:nvPr/>
        </p:nvSpPr>
        <p:spPr>
          <a:xfrm>
            <a:off x="5075281" y="2642132"/>
            <a:ext cx="4068719" cy="914753"/>
          </a:xfrm>
          <a:prstGeom prst="rect">
            <a:avLst/>
          </a:prstGeom>
        </p:spPr>
        <p:txBody>
          <a:bodyPr wrap="square" lIns="82945" tIns="41473" rIns="82945" bIns="41473">
            <a:spAutoFit/>
          </a:bodyPr>
          <a:lstStyle/>
          <a:p>
            <a:pPr lvl="0" eaLnBrk="0" fontAlgn="base" hangingPunct="0">
              <a:spcBef>
                <a:spcPct val="0"/>
              </a:spcBef>
              <a:spcAft>
                <a:spcPct val="0"/>
              </a:spcAft>
            </a:pPr>
            <a:r>
              <a:rPr lang="es-AR" altLang="es-AR" b="1" dirty="0">
                <a:solidFill>
                  <a:srgbClr val="000000"/>
                </a:solidFill>
                <a:latin typeface="Arial" pitchFamily="34" charset="0"/>
                <a:cs typeface="Arial" pitchFamily="34" charset="0"/>
              </a:rPr>
              <a:t>Está la proteína blanco</a:t>
            </a:r>
            <a:endParaRPr lang="es-AR" altLang="es-AR" dirty="0">
              <a:latin typeface="Arial" pitchFamily="34" charset="0"/>
              <a:cs typeface="Arial" pitchFamily="34" charset="0"/>
            </a:endParaRPr>
          </a:p>
          <a:p>
            <a:pPr lvl="0" eaLnBrk="0" fontAlgn="base" hangingPunct="0">
              <a:spcBef>
                <a:spcPct val="0"/>
              </a:spcBef>
              <a:spcAft>
                <a:spcPct val="0"/>
              </a:spcAft>
            </a:pPr>
            <a:r>
              <a:rPr lang="es-AR" altLang="es-AR" b="1" dirty="0">
                <a:solidFill>
                  <a:srgbClr val="000000"/>
                </a:solidFill>
                <a:latin typeface="Arial" pitchFamily="34" charset="0"/>
                <a:cs typeface="Arial" pitchFamily="34" charset="0"/>
              </a:rPr>
              <a:t>altamente representada en el hospedador?</a:t>
            </a:r>
          </a:p>
        </p:txBody>
      </p:sp>
      <p:pic>
        <p:nvPicPr>
          <p:cNvPr id="14" name="Picture 4" descr="https://lh4.googleusercontent.com/18NP1VWjDSt00hCYjDhjDLA9X06jxn2Fw7HYM7U9N6ALBRHGIX_B2zZYhcBlcTGBG2csIONB1mcB4Le44e1dxcquAUuT6d4lwdnDSiO9okAfUg7i1A0c71UXEmvYGiGbY400rhuG68U">
            <a:extLst>
              <a:ext uri="{FF2B5EF4-FFF2-40B4-BE49-F238E27FC236}">
                <a16:creationId xmlns:a16="http://schemas.microsoft.com/office/drawing/2014/main" id="{08E116CB-4E5F-4FE9-AE7D-0441A6881C5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71575" y="1279451"/>
            <a:ext cx="1075483" cy="12678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66304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5" name="Picture 3" descr="https://lh4.googleusercontent.com/0PrS1C3wK2xIPNR35PblaoxvqPI4N_r6axIROiVjDXJH_aZZYxpxvwNWon_1Z-Z2dTbcQSnNQ5y9AGA_noh7Rz0q7rK3emFXJxRZnJWKHctDyq0pm_h2OPO2_aAcCxhiMDdvTXTSw6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5120" y="180018"/>
            <a:ext cx="5391360" cy="2972300"/>
          </a:xfrm>
          <a:prstGeom prst="rect">
            <a:avLst/>
          </a:prstGeom>
          <a:noFill/>
          <a:extLst>
            <a:ext uri="{909E8E84-426E-40DD-AFC4-6F175D3DCCD1}">
              <a14:hiddenFill xmlns:a14="http://schemas.microsoft.com/office/drawing/2010/main">
                <a:solidFill>
                  <a:srgbClr val="FFFFFF"/>
                </a:solidFill>
              </a14:hiddenFill>
            </a:ext>
          </a:extLst>
        </p:spPr>
      </p:pic>
      <p:pic>
        <p:nvPicPr>
          <p:cNvPr id="23558" name="Picture 6" descr="https://lh3.googleusercontent.com/SznRQe2DcWTqL9wMRJu7YL8Y_G11Wm2gIXEeYEQ_SeqD8Vkjb6CY2NL8gWmnRScXJ3mtZHbpVqnrwqqu3PL9tJFAsM03dyf5Fpl0sxN9qBSvExOvWVXjHQ8xABim9UtUcUlQHRhE5D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7439" y="4604163"/>
            <a:ext cx="4324621" cy="1517570"/>
          </a:xfrm>
          <a:prstGeom prst="rect">
            <a:avLst/>
          </a:prstGeom>
          <a:noFill/>
          <a:extLst>
            <a:ext uri="{909E8E84-426E-40DD-AFC4-6F175D3DCCD1}">
              <a14:hiddenFill xmlns:a14="http://schemas.microsoft.com/office/drawing/2010/main">
                <a:solidFill>
                  <a:srgbClr val="FFFFFF"/>
                </a:solidFill>
              </a14:hiddenFill>
            </a:ext>
          </a:extLst>
        </p:spPr>
      </p:pic>
      <p:sp>
        <p:nvSpPr>
          <p:cNvPr id="3" name="2 Rectángulo"/>
          <p:cNvSpPr/>
          <p:nvPr/>
        </p:nvSpPr>
        <p:spPr>
          <a:xfrm>
            <a:off x="2489760" y="3429000"/>
            <a:ext cx="2285280" cy="637754"/>
          </a:xfrm>
          <a:prstGeom prst="rect">
            <a:avLst/>
          </a:prstGeom>
        </p:spPr>
        <p:txBody>
          <a:bodyPr wrap="square" lIns="82945" tIns="41473" rIns="82945" bIns="41473">
            <a:spAutoFit/>
          </a:bodyPr>
          <a:lstStyle/>
          <a:p>
            <a:pPr lvl="0" eaLnBrk="0" fontAlgn="base" hangingPunct="0">
              <a:spcBef>
                <a:spcPct val="0"/>
              </a:spcBef>
              <a:spcAft>
                <a:spcPct val="0"/>
              </a:spcAft>
            </a:pPr>
            <a:endParaRPr lang="es-AR" altLang="es-AR" dirty="0">
              <a:latin typeface="Arial" pitchFamily="34" charset="0"/>
              <a:cs typeface="Arial" pitchFamily="34" charset="0"/>
            </a:endParaRPr>
          </a:p>
          <a:p>
            <a:pPr lvl="0" eaLnBrk="0" fontAlgn="base" hangingPunct="0">
              <a:spcBef>
                <a:spcPct val="0"/>
              </a:spcBef>
              <a:spcAft>
                <a:spcPct val="0"/>
              </a:spcAft>
            </a:pPr>
            <a:r>
              <a:rPr lang="es-AR" altLang="es-AR" dirty="0">
                <a:solidFill>
                  <a:srgbClr val="000000"/>
                </a:solidFill>
                <a:latin typeface="Arial" pitchFamily="34" charset="0"/>
                <a:cs typeface="Arial" pitchFamily="34" charset="0"/>
              </a:rPr>
              <a:t>BBH (</a:t>
            </a:r>
            <a:r>
              <a:rPr lang="es-AR" altLang="es-AR" dirty="0" err="1">
                <a:solidFill>
                  <a:srgbClr val="000000"/>
                </a:solidFill>
                <a:latin typeface="Arial" pitchFamily="34" charset="0"/>
                <a:cs typeface="Arial" pitchFamily="34" charset="0"/>
              </a:rPr>
              <a:t>BLASTp</a:t>
            </a:r>
            <a:r>
              <a:rPr lang="es-AR" altLang="es-AR" dirty="0">
                <a:solidFill>
                  <a:srgbClr val="000000"/>
                </a:solidFill>
                <a:latin typeface="Arial" pitchFamily="34" charset="0"/>
                <a:cs typeface="Arial" pitchFamily="34" charset="0"/>
              </a:rPr>
              <a:t>) </a:t>
            </a:r>
            <a:endParaRPr lang="es-AR" altLang="es-AR" sz="800" dirty="0">
              <a:latin typeface="Arial" pitchFamily="34" charset="0"/>
              <a:cs typeface="Arial" pitchFamily="34" charset="0"/>
            </a:endParaRPr>
          </a:p>
        </p:txBody>
      </p:sp>
      <p:sp>
        <p:nvSpPr>
          <p:cNvPr id="10" name="9 Rectángulo"/>
          <p:cNvSpPr/>
          <p:nvPr/>
        </p:nvSpPr>
        <p:spPr>
          <a:xfrm>
            <a:off x="6333705" y="318273"/>
            <a:ext cx="2592854" cy="591587"/>
          </a:xfrm>
          <a:prstGeom prst="rect">
            <a:avLst/>
          </a:prstGeom>
        </p:spPr>
        <p:txBody>
          <a:bodyPr wrap="none" lIns="82945" tIns="41473" rIns="82945" bIns="41473">
            <a:spAutoFit/>
          </a:bodyPr>
          <a:lstStyle/>
          <a:p>
            <a:pPr lvl="0" algn="r" fontAlgn="base">
              <a:spcBef>
                <a:spcPct val="0"/>
              </a:spcBef>
              <a:spcAft>
                <a:spcPct val="0"/>
              </a:spcAft>
            </a:pPr>
            <a:r>
              <a:rPr lang="es-AR" altLang="es-AR" sz="3300" dirty="0">
                <a:solidFill>
                  <a:srgbClr val="000000"/>
                </a:solidFill>
                <a:latin typeface="Comic Sans MS" panose="030F0702030302020204" pitchFamily="66" charset="0"/>
                <a:cs typeface="Arial" pitchFamily="34" charset="0"/>
              </a:rPr>
              <a:t>Esencialidad</a:t>
            </a:r>
            <a:endParaRPr lang="es-AR" altLang="es-AR" sz="3300" dirty="0">
              <a:latin typeface="Comic Sans MS" panose="030F0702030302020204" pitchFamily="66" charset="0"/>
              <a:cs typeface="Arial" pitchFamily="34" charset="0"/>
            </a:endParaRPr>
          </a:p>
        </p:txBody>
      </p:sp>
      <p:sp>
        <p:nvSpPr>
          <p:cNvPr id="6" name="5 Rectángulo"/>
          <p:cNvSpPr/>
          <p:nvPr/>
        </p:nvSpPr>
        <p:spPr>
          <a:xfrm>
            <a:off x="5954400" y="2633929"/>
            <a:ext cx="4570560" cy="760864"/>
          </a:xfrm>
          <a:prstGeom prst="rect">
            <a:avLst/>
          </a:prstGeom>
        </p:spPr>
        <p:txBody>
          <a:bodyPr lIns="82945" tIns="41473" rIns="82945" bIns="41473">
            <a:spAutoFit/>
          </a:bodyPr>
          <a:lstStyle/>
          <a:p>
            <a:pPr lvl="0" eaLnBrk="0" fontAlgn="base" hangingPunct="0">
              <a:spcBef>
                <a:spcPct val="0"/>
              </a:spcBef>
              <a:spcAft>
                <a:spcPct val="0"/>
              </a:spcAft>
            </a:pPr>
            <a:r>
              <a:rPr lang="es-AR" altLang="es-AR" dirty="0">
                <a:solidFill>
                  <a:srgbClr val="000000"/>
                </a:solidFill>
                <a:latin typeface="Arial" pitchFamily="34" charset="0"/>
                <a:cs typeface="Arial" pitchFamily="34" charset="0"/>
              </a:rPr>
              <a:t>E-</a:t>
            </a:r>
            <a:r>
              <a:rPr lang="es-AR" altLang="es-AR" dirty="0" err="1">
                <a:solidFill>
                  <a:srgbClr val="000000"/>
                </a:solidFill>
                <a:latin typeface="Arial" pitchFamily="34" charset="0"/>
                <a:cs typeface="Arial" pitchFamily="34" charset="0"/>
              </a:rPr>
              <a:t>value</a:t>
            </a:r>
            <a:r>
              <a:rPr lang="es-AR" altLang="es-AR" dirty="0">
                <a:solidFill>
                  <a:srgbClr val="000000"/>
                </a:solidFill>
                <a:latin typeface="Arial" pitchFamily="34" charset="0"/>
                <a:cs typeface="Arial" pitchFamily="34" charset="0"/>
              </a:rPr>
              <a:t> inferior a 10</a:t>
            </a:r>
            <a:r>
              <a:rPr lang="es-AR" altLang="es-AR" baseline="30000" dirty="0">
                <a:solidFill>
                  <a:srgbClr val="000000"/>
                </a:solidFill>
                <a:latin typeface="Arial" pitchFamily="34" charset="0"/>
                <a:cs typeface="Arial" pitchFamily="34" charset="0"/>
              </a:rPr>
              <a:t>-5</a:t>
            </a:r>
            <a:r>
              <a:rPr lang="es-AR" altLang="es-AR" dirty="0">
                <a:solidFill>
                  <a:srgbClr val="000000"/>
                </a:solidFill>
                <a:latin typeface="Arial" pitchFamily="34" charset="0"/>
                <a:cs typeface="Arial" pitchFamily="34" charset="0"/>
              </a:rPr>
              <a:t> </a:t>
            </a:r>
            <a:endParaRPr lang="es-AR" altLang="es-AR" sz="700" dirty="0">
              <a:latin typeface="Arial" pitchFamily="34" charset="0"/>
              <a:cs typeface="Arial" pitchFamily="34" charset="0"/>
            </a:endParaRPr>
          </a:p>
          <a:p>
            <a:pPr lvl="0" eaLnBrk="0" fontAlgn="base" hangingPunct="0">
              <a:spcBef>
                <a:spcPct val="0"/>
              </a:spcBef>
              <a:spcAft>
                <a:spcPct val="0"/>
              </a:spcAft>
            </a:pPr>
            <a:br>
              <a:rPr lang="es-AR" altLang="es-AR" sz="1300" dirty="0">
                <a:latin typeface="Arial" pitchFamily="34" charset="0"/>
                <a:cs typeface="Arial" pitchFamily="34" charset="0"/>
              </a:rPr>
            </a:br>
            <a:endParaRPr lang="es-AR" altLang="es-AR" sz="1300" dirty="0">
              <a:latin typeface="Arial" pitchFamily="34" charset="0"/>
              <a:cs typeface="Arial" pitchFamily="34" charset="0"/>
            </a:endParaRPr>
          </a:p>
        </p:txBody>
      </p:sp>
      <p:sp>
        <p:nvSpPr>
          <p:cNvPr id="7" name="6 Rectángulo"/>
          <p:cNvSpPr/>
          <p:nvPr/>
        </p:nvSpPr>
        <p:spPr>
          <a:xfrm>
            <a:off x="6369120" y="3014237"/>
            <a:ext cx="1313658" cy="422310"/>
          </a:xfrm>
          <a:prstGeom prst="rect">
            <a:avLst/>
          </a:prstGeom>
        </p:spPr>
        <p:txBody>
          <a:bodyPr wrap="none" lIns="82945" tIns="41473" rIns="82945" bIns="41473">
            <a:spAutoFit/>
          </a:bodyPr>
          <a:lstStyle/>
          <a:p>
            <a:pPr lvl="0" eaLnBrk="0" fontAlgn="base" hangingPunct="0">
              <a:spcBef>
                <a:spcPct val="0"/>
              </a:spcBef>
              <a:spcAft>
                <a:spcPct val="0"/>
              </a:spcAft>
            </a:pPr>
            <a:r>
              <a:rPr lang="es-AR" altLang="es-AR" sz="2200" b="1" dirty="0">
                <a:solidFill>
                  <a:srgbClr val="000000"/>
                </a:solidFill>
                <a:latin typeface="Arial" pitchFamily="34" charset="0"/>
                <a:cs typeface="Arial" pitchFamily="34" charset="0"/>
              </a:rPr>
              <a:t>Esencial</a:t>
            </a:r>
            <a:endParaRPr lang="es-AR" altLang="es-AR" sz="2200" dirty="0">
              <a:latin typeface="Arial" pitchFamily="34" charset="0"/>
              <a:cs typeface="Arial" pitchFamily="34" charset="0"/>
            </a:endParaRPr>
          </a:p>
        </p:txBody>
      </p:sp>
      <p:sp>
        <p:nvSpPr>
          <p:cNvPr id="8" name="7 Flecha abajo"/>
          <p:cNvSpPr/>
          <p:nvPr/>
        </p:nvSpPr>
        <p:spPr>
          <a:xfrm>
            <a:off x="1724537" y="3429000"/>
            <a:ext cx="566503" cy="83026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lIns="82945" tIns="41473" rIns="82945" bIns="41473" rtlCol="0" anchor="ctr"/>
          <a:lstStyle/>
          <a:p>
            <a:pPr algn="ctr"/>
            <a:endParaRPr lang="es-AR"/>
          </a:p>
        </p:txBody>
      </p:sp>
      <p:sp>
        <p:nvSpPr>
          <p:cNvPr id="15" name="14 Flecha abajo"/>
          <p:cNvSpPr/>
          <p:nvPr/>
        </p:nvSpPr>
        <p:spPr>
          <a:xfrm rot="16200000">
            <a:off x="4980290" y="2862395"/>
            <a:ext cx="566562" cy="83018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lIns="82945" tIns="41473" rIns="82945" bIns="41473" rtlCol="0" anchor="ctr"/>
          <a:lstStyle/>
          <a:p>
            <a:pPr algn="ctr"/>
            <a:endParaRPr lang="es-AR"/>
          </a:p>
        </p:txBody>
      </p:sp>
      <p:sp>
        <p:nvSpPr>
          <p:cNvPr id="2" name="Marcador de número de diapositiva 1"/>
          <p:cNvSpPr>
            <a:spLocks noGrp="1"/>
          </p:cNvSpPr>
          <p:nvPr>
            <p:ph type="sldNum" sz="quarter" idx="12"/>
          </p:nvPr>
        </p:nvSpPr>
        <p:spPr/>
        <p:txBody>
          <a:bodyPr/>
          <a:lstStyle/>
          <a:p>
            <a:fld id="{CC2E6365-54A6-490A-8B25-E15F28679A5E}" type="slidenum">
              <a:rPr lang="pt-BR" smtClean="0"/>
              <a:pPr/>
              <a:t>12</a:t>
            </a:fld>
            <a:endParaRPr lang="pt-BR"/>
          </a:p>
        </p:txBody>
      </p:sp>
    </p:spTree>
    <p:extLst>
      <p:ext uri="{BB962C8B-B14F-4D97-AF65-F5344CB8AC3E}">
        <p14:creationId xmlns:p14="http://schemas.microsoft.com/office/powerpoint/2010/main" val="18235568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Rectángulo"/>
          <p:cNvSpPr>
            <a:spLocks noChangeArrowheads="1"/>
          </p:cNvSpPr>
          <p:nvPr/>
        </p:nvSpPr>
        <p:spPr bwMode="auto">
          <a:xfrm>
            <a:off x="1530720" y="156051"/>
            <a:ext cx="7424421" cy="1209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0" tIns="45715" rIns="91430" bIns="45715">
            <a:spAutoFit/>
          </a:bodyPr>
          <a:lstStyle/>
          <a:p>
            <a:pPr algn="r"/>
            <a:r>
              <a:rPr lang="en-US" altLang="es-AR" sz="3600" dirty="0" err="1">
                <a:latin typeface="Comic Sans MS" pitchFamily="66" charset="0"/>
              </a:rPr>
              <a:t>Blancos</a:t>
            </a:r>
            <a:r>
              <a:rPr lang="en-US" altLang="es-AR" sz="3600" dirty="0">
                <a:latin typeface="Comic Sans MS" pitchFamily="66" charset="0"/>
              </a:rPr>
              <a:t> </a:t>
            </a:r>
            <a:r>
              <a:rPr lang="en-US" altLang="es-AR" sz="3600" dirty="0" err="1">
                <a:latin typeface="Comic Sans MS" pitchFamily="66" charset="0"/>
              </a:rPr>
              <a:t>moleculares</a:t>
            </a:r>
            <a:r>
              <a:rPr lang="en-US" altLang="es-AR" sz="3600" dirty="0">
                <a:latin typeface="Comic Sans MS" pitchFamily="66" charset="0"/>
              </a:rPr>
              <a:t> </a:t>
            </a:r>
            <a:r>
              <a:rPr lang="en-US" altLang="es-AR" sz="3600" dirty="0" err="1">
                <a:latin typeface="Comic Sans MS" pitchFamily="66" charset="0"/>
              </a:rPr>
              <a:t>en</a:t>
            </a:r>
            <a:r>
              <a:rPr lang="en-US" altLang="es-AR" sz="3600" dirty="0">
                <a:latin typeface="Comic Sans MS" pitchFamily="66" charset="0"/>
              </a:rPr>
              <a:t> </a:t>
            </a:r>
            <a:r>
              <a:rPr lang="en-US" altLang="es-AR" sz="3600" dirty="0" err="1">
                <a:latin typeface="Comic Sans MS" pitchFamily="66" charset="0"/>
              </a:rPr>
              <a:t>patógenos</a:t>
            </a:r>
            <a:endParaRPr lang="en-US" altLang="es-AR" sz="3600" dirty="0">
              <a:latin typeface="Comic Sans MS" pitchFamily="66" charset="0"/>
            </a:endParaRPr>
          </a:p>
          <a:p>
            <a:pPr algn="r"/>
            <a:r>
              <a:rPr lang="en-US" altLang="es-AR" sz="3600" dirty="0" err="1">
                <a:latin typeface="Comic Sans MS" pitchFamily="66" charset="0"/>
              </a:rPr>
              <a:t>Qué</a:t>
            </a:r>
            <a:r>
              <a:rPr lang="en-US" altLang="es-AR" sz="3600" dirty="0">
                <a:latin typeface="Comic Sans MS" pitchFamily="66" charset="0"/>
              </a:rPr>
              <a:t> </a:t>
            </a:r>
            <a:r>
              <a:rPr lang="en-US" altLang="es-AR" sz="3600" dirty="0" err="1">
                <a:latin typeface="Comic Sans MS" pitchFamily="66" charset="0"/>
              </a:rPr>
              <a:t>tipo</a:t>
            </a:r>
            <a:r>
              <a:rPr lang="en-US" altLang="es-AR" sz="3600" dirty="0">
                <a:latin typeface="Comic Sans MS" pitchFamily="66" charset="0"/>
              </a:rPr>
              <a:t> de </a:t>
            </a:r>
            <a:r>
              <a:rPr lang="en-US" altLang="es-AR" sz="3600" dirty="0" err="1">
                <a:latin typeface="Comic Sans MS" pitchFamily="66" charset="0"/>
              </a:rPr>
              <a:t>datos</a:t>
            </a:r>
            <a:r>
              <a:rPr lang="en-US" altLang="es-AR" sz="3600" dirty="0">
                <a:latin typeface="Comic Sans MS" pitchFamily="66" charset="0"/>
              </a:rPr>
              <a:t>?</a:t>
            </a:r>
            <a:endParaRPr lang="es-AR" altLang="es-AR" sz="3600" dirty="0"/>
          </a:p>
        </p:txBody>
      </p:sp>
      <p:grpSp>
        <p:nvGrpSpPr>
          <p:cNvPr id="16" name="15 Grupo"/>
          <p:cNvGrpSpPr/>
          <p:nvPr/>
        </p:nvGrpSpPr>
        <p:grpSpPr>
          <a:xfrm>
            <a:off x="5332320" y="3508703"/>
            <a:ext cx="2905125" cy="1739208"/>
            <a:chOff x="445783" y="2028255"/>
            <a:chExt cx="3202699" cy="1917155"/>
          </a:xfrm>
        </p:grpSpPr>
        <p:sp>
          <p:nvSpPr>
            <p:cNvPr id="2" name="AutoShape 5"/>
            <p:cNvSpPr>
              <a:spLocks noChangeArrowheads="1"/>
            </p:cNvSpPr>
            <p:nvPr/>
          </p:nvSpPr>
          <p:spPr bwMode="auto">
            <a:xfrm>
              <a:off x="445783" y="2028255"/>
              <a:ext cx="3202699" cy="441697"/>
            </a:xfrm>
            <a:prstGeom prst="roundRect">
              <a:avLst>
                <a:gd name="adj" fmla="val 16667"/>
              </a:avLst>
            </a:prstGeom>
            <a:solidFill>
              <a:schemeClr val="accent3">
                <a:lumMod val="60000"/>
                <a:lumOff val="40000"/>
              </a:schemeClr>
            </a:solidFill>
            <a:ln w="38100">
              <a:solidFill>
                <a:schemeClr val="tx1"/>
              </a:solidFill>
              <a:round/>
              <a:headEnd/>
              <a:tailEnd/>
            </a:ln>
          </p:spPr>
          <p:txBody>
            <a:bodyPr lIns="100794" tIns="50397" rIns="100794" bIns="50397" anchor="ctr">
              <a:spAutoFit/>
            </a:bodyPr>
            <a:lstStyle/>
            <a:p>
              <a:pPr algn="ctr" hangingPunct="0">
                <a:lnSpc>
                  <a:spcPct val="94000"/>
                </a:lnSpc>
                <a:buClr>
                  <a:srgbClr val="000000"/>
                </a:buClr>
                <a:buSzPct val="100000"/>
                <a:buFont typeface="Times New Roman" pitchFamily="18" charset="0"/>
                <a:buNone/>
              </a:pPr>
              <a:r>
                <a:rPr lang="en-US" altLang="es-AR" dirty="0" err="1"/>
                <a:t>Estructurómica</a:t>
              </a:r>
              <a:endParaRPr lang="en-US" altLang="es-AR" dirty="0"/>
            </a:p>
          </p:txBody>
        </p:sp>
        <p:sp>
          <p:nvSpPr>
            <p:cNvPr id="4" name="Text Box 24"/>
            <p:cNvSpPr txBox="1">
              <a:spLocks noChangeArrowheads="1"/>
            </p:cNvSpPr>
            <p:nvPr/>
          </p:nvSpPr>
          <p:spPr bwMode="auto">
            <a:xfrm>
              <a:off x="573009" y="2982528"/>
              <a:ext cx="2867103" cy="962882"/>
            </a:xfrm>
            <a:prstGeom prst="rect">
              <a:avLst/>
            </a:prstGeom>
            <a:solidFill>
              <a:schemeClr val="accent3">
                <a:lumMod val="60000"/>
                <a:lumOff val="40000"/>
              </a:schemeClr>
            </a:solidFill>
            <a:ln>
              <a:noFill/>
            </a:ln>
          </p:spPr>
          <p:txBody>
            <a:bodyPr wrap="square">
              <a:spAutoFit/>
            </a:bodyPr>
            <a:lstStyle/>
            <a:p>
              <a:pPr algn="ctr" hangingPunct="0">
                <a:lnSpc>
                  <a:spcPct val="94000"/>
                </a:lnSpc>
                <a:buClr>
                  <a:srgbClr val="000000"/>
                </a:buClr>
                <a:buSzPct val="100000"/>
                <a:buFont typeface="Times New Roman" pitchFamily="18" charset="0"/>
                <a:buNone/>
              </a:pPr>
              <a:r>
                <a:rPr lang="en-US" altLang="es-AR" u="sng" dirty="0" err="1"/>
                <a:t>Drogabilidad</a:t>
              </a:r>
              <a:r>
                <a:rPr lang="en-US" altLang="es-AR" u="sng" dirty="0"/>
                <a:t> </a:t>
              </a:r>
              <a:r>
                <a:rPr lang="en-US" altLang="es-AR" u="sng" dirty="0" err="1"/>
                <a:t>estructural</a:t>
              </a:r>
              <a:endParaRPr lang="en-US" altLang="es-AR" u="sng" dirty="0"/>
            </a:p>
            <a:p>
              <a:pPr algn="ctr" hangingPunct="0">
                <a:lnSpc>
                  <a:spcPct val="94000"/>
                </a:lnSpc>
                <a:buClr>
                  <a:srgbClr val="000000"/>
                </a:buClr>
                <a:buSzPct val="100000"/>
                <a:buFont typeface="Times New Roman" pitchFamily="18" charset="0"/>
                <a:buNone/>
              </a:pPr>
              <a:r>
                <a:rPr lang="en-US" altLang="es-AR" u="sng" dirty="0" err="1"/>
                <a:t>Sitios</a:t>
              </a:r>
              <a:r>
                <a:rPr lang="en-US" altLang="es-AR" u="sng" dirty="0"/>
                <a:t> </a:t>
              </a:r>
              <a:r>
                <a:rPr lang="en-US" altLang="es-AR" u="sng" dirty="0" err="1"/>
                <a:t>catalítcos</a:t>
              </a:r>
              <a:r>
                <a:rPr lang="en-US" altLang="es-AR" u="sng" dirty="0"/>
                <a:t> </a:t>
              </a:r>
            </a:p>
            <a:p>
              <a:pPr algn="ctr" hangingPunct="0">
                <a:lnSpc>
                  <a:spcPct val="94000"/>
                </a:lnSpc>
                <a:buClr>
                  <a:srgbClr val="000000"/>
                </a:buClr>
                <a:buSzPct val="100000"/>
                <a:buFont typeface="Times New Roman" pitchFamily="18" charset="0"/>
                <a:buNone/>
              </a:pPr>
              <a:r>
                <a:rPr lang="en-US" altLang="es-AR" u="sng" dirty="0" err="1"/>
                <a:t>Residuos</a:t>
              </a:r>
              <a:r>
                <a:rPr lang="en-US" altLang="es-AR" u="sng" dirty="0"/>
                <a:t> </a:t>
              </a:r>
              <a:r>
                <a:rPr lang="en-US" altLang="es-AR" u="sng" dirty="0" err="1"/>
                <a:t>conservados</a:t>
              </a:r>
              <a:endParaRPr lang="en-US" altLang="es-AR" u="sng" dirty="0"/>
            </a:p>
          </p:txBody>
        </p:sp>
        <p:sp>
          <p:nvSpPr>
            <p:cNvPr id="12" name="11 Flecha abajo"/>
            <p:cNvSpPr/>
            <p:nvPr/>
          </p:nvSpPr>
          <p:spPr>
            <a:xfrm>
              <a:off x="1763712" y="2560962"/>
              <a:ext cx="417896" cy="456875"/>
            </a:xfrm>
            <a:prstGeom prst="downArrow">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grpSp>
      <p:grpSp>
        <p:nvGrpSpPr>
          <p:cNvPr id="17" name="16 Grupo"/>
          <p:cNvGrpSpPr/>
          <p:nvPr/>
        </p:nvGrpSpPr>
        <p:grpSpPr>
          <a:xfrm>
            <a:off x="79200" y="3203021"/>
            <a:ext cx="4450705" cy="1840368"/>
            <a:chOff x="4811712" y="1930538"/>
            <a:chExt cx="4906593" cy="2028665"/>
          </a:xfrm>
        </p:grpSpPr>
        <p:sp>
          <p:nvSpPr>
            <p:cNvPr id="3" name="AutoShape 9"/>
            <p:cNvSpPr>
              <a:spLocks noChangeArrowheads="1"/>
            </p:cNvSpPr>
            <p:nvPr/>
          </p:nvSpPr>
          <p:spPr bwMode="auto">
            <a:xfrm>
              <a:off x="5603505" y="1930538"/>
              <a:ext cx="3216699" cy="441696"/>
            </a:xfrm>
            <a:prstGeom prst="roundRect">
              <a:avLst>
                <a:gd name="adj" fmla="val 16667"/>
              </a:avLst>
            </a:prstGeom>
            <a:solidFill>
              <a:srgbClr val="FFFFCC"/>
            </a:solidFill>
            <a:ln w="38100">
              <a:solidFill>
                <a:schemeClr val="tx1"/>
              </a:solidFill>
              <a:round/>
              <a:headEnd/>
              <a:tailEnd/>
            </a:ln>
          </p:spPr>
          <p:txBody>
            <a:bodyPr lIns="100794" tIns="50397" rIns="100794" bIns="50397" anchor="ctr">
              <a:spAutoFit/>
            </a:bodyPr>
            <a:lstStyle/>
            <a:p>
              <a:pPr algn="ctr" hangingPunct="0">
                <a:lnSpc>
                  <a:spcPct val="94000"/>
                </a:lnSpc>
                <a:buClr>
                  <a:srgbClr val="000000"/>
                </a:buClr>
                <a:buSzPct val="100000"/>
                <a:buFont typeface="Times New Roman" pitchFamily="18" charset="0"/>
                <a:buNone/>
              </a:pPr>
              <a:r>
                <a:rPr lang="en-US" altLang="es-AR" dirty="0" err="1"/>
                <a:t>Reconstrucción</a:t>
              </a:r>
              <a:r>
                <a:rPr lang="en-US" altLang="es-AR" dirty="0"/>
                <a:t> </a:t>
              </a:r>
              <a:r>
                <a:rPr lang="en-US" altLang="es-AR" dirty="0" err="1"/>
                <a:t>metabólica</a:t>
              </a:r>
              <a:endParaRPr lang="en-US" altLang="es-AR" dirty="0"/>
            </a:p>
          </p:txBody>
        </p:sp>
        <p:sp>
          <p:nvSpPr>
            <p:cNvPr id="9" name="Text Box 26"/>
            <p:cNvSpPr txBox="1">
              <a:spLocks noChangeArrowheads="1"/>
            </p:cNvSpPr>
            <p:nvPr/>
          </p:nvSpPr>
          <p:spPr bwMode="auto">
            <a:xfrm>
              <a:off x="4811712" y="2996321"/>
              <a:ext cx="4906593" cy="962882"/>
            </a:xfrm>
            <a:prstGeom prst="rect">
              <a:avLst/>
            </a:prstGeom>
            <a:solidFill>
              <a:srgbClr val="FF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hangingPunct="0">
                <a:lnSpc>
                  <a:spcPct val="94000"/>
                </a:lnSpc>
                <a:buClr>
                  <a:srgbClr val="000000"/>
                </a:buClr>
                <a:buSzPct val="100000"/>
                <a:buFont typeface="Times New Roman" pitchFamily="18" charset="0"/>
                <a:buNone/>
              </a:pPr>
              <a:r>
                <a:rPr lang="en-US" altLang="es-AR" dirty="0" err="1"/>
                <a:t>Predicción</a:t>
              </a:r>
              <a:r>
                <a:rPr lang="en-US" altLang="es-AR" dirty="0"/>
                <a:t> de </a:t>
              </a:r>
              <a:r>
                <a:rPr lang="en-US" altLang="es-AR" dirty="0" err="1"/>
                <a:t>reacciones</a:t>
              </a:r>
              <a:r>
                <a:rPr lang="en-US" altLang="es-AR" dirty="0"/>
                <a:t> y </a:t>
              </a:r>
              <a:r>
                <a:rPr lang="en-US" altLang="es-AR" dirty="0" err="1"/>
                <a:t>vías</a:t>
              </a:r>
              <a:r>
                <a:rPr lang="en-US" altLang="es-AR" dirty="0"/>
                <a:t> </a:t>
              </a:r>
              <a:r>
                <a:rPr lang="en-US" altLang="es-AR" dirty="0" err="1"/>
                <a:t>metabólicas</a:t>
              </a:r>
              <a:endParaRPr lang="en-US" altLang="es-AR" dirty="0"/>
            </a:p>
            <a:p>
              <a:pPr algn="ctr" hangingPunct="0">
                <a:lnSpc>
                  <a:spcPct val="94000"/>
                </a:lnSpc>
                <a:buClr>
                  <a:srgbClr val="000000"/>
                </a:buClr>
                <a:buSzPct val="100000"/>
                <a:buFont typeface="Times New Roman" pitchFamily="18" charset="0"/>
                <a:buNone/>
              </a:pPr>
              <a:r>
                <a:rPr lang="en-US" altLang="es-AR" dirty="0"/>
                <a:t>chokepoints</a:t>
              </a:r>
            </a:p>
            <a:p>
              <a:pPr algn="ctr" hangingPunct="0">
                <a:lnSpc>
                  <a:spcPct val="94000"/>
                </a:lnSpc>
                <a:buClr>
                  <a:srgbClr val="000000"/>
                </a:buClr>
                <a:buSzPct val="100000"/>
                <a:buFont typeface="Times New Roman" pitchFamily="18" charset="0"/>
                <a:buNone/>
              </a:pPr>
              <a:r>
                <a:rPr lang="en-US" altLang="es-AR" dirty="0" err="1"/>
                <a:t>centralidad</a:t>
              </a:r>
              <a:endParaRPr lang="en-US" altLang="es-AR" dirty="0"/>
            </a:p>
          </p:txBody>
        </p:sp>
        <p:sp>
          <p:nvSpPr>
            <p:cNvPr id="13" name="12 Flecha abajo"/>
            <p:cNvSpPr/>
            <p:nvPr/>
          </p:nvSpPr>
          <p:spPr>
            <a:xfrm>
              <a:off x="7166809" y="2539446"/>
              <a:ext cx="417896" cy="456875"/>
            </a:xfrm>
            <a:prstGeom prst="downArrow">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grpSp>
      <p:grpSp>
        <p:nvGrpSpPr>
          <p:cNvPr id="18" name="17 Grupo"/>
          <p:cNvGrpSpPr/>
          <p:nvPr/>
        </p:nvGrpSpPr>
        <p:grpSpPr>
          <a:xfrm>
            <a:off x="5330235" y="1751347"/>
            <a:ext cx="2905125" cy="1632708"/>
            <a:chOff x="445783" y="4368938"/>
            <a:chExt cx="3202699" cy="1799759"/>
          </a:xfrm>
        </p:grpSpPr>
        <p:sp>
          <p:nvSpPr>
            <p:cNvPr id="6" name="AutoShape 5"/>
            <p:cNvSpPr>
              <a:spLocks noChangeArrowheads="1"/>
            </p:cNvSpPr>
            <p:nvPr/>
          </p:nvSpPr>
          <p:spPr bwMode="auto">
            <a:xfrm>
              <a:off x="445783" y="4368938"/>
              <a:ext cx="3202699" cy="441696"/>
            </a:xfrm>
            <a:prstGeom prst="roundRect">
              <a:avLst>
                <a:gd name="adj" fmla="val 16667"/>
              </a:avLst>
            </a:prstGeom>
            <a:solidFill>
              <a:srgbClr val="FF0000">
                <a:alpha val="56000"/>
              </a:srgbClr>
            </a:solidFill>
            <a:ln w="38100">
              <a:solidFill>
                <a:schemeClr val="tx1"/>
              </a:solidFill>
              <a:round/>
              <a:headEnd/>
              <a:tailEnd/>
            </a:ln>
          </p:spPr>
          <p:txBody>
            <a:bodyPr lIns="100794" tIns="50397" rIns="100794" bIns="50397" anchor="ctr">
              <a:spAutoFit/>
            </a:bodyPr>
            <a:lstStyle/>
            <a:p>
              <a:pPr algn="ctr" hangingPunct="0">
                <a:lnSpc>
                  <a:spcPct val="94000"/>
                </a:lnSpc>
                <a:buClr>
                  <a:srgbClr val="000000"/>
                </a:buClr>
                <a:buSzPct val="100000"/>
                <a:buFont typeface="Times New Roman" pitchFamily="18" charset="0"/>
                <a:buNone/>
              </a:pPr>
              <a:r>
                <a:rPr lang="en-US" altLang="es-AR" dirty="0" err="1"/>
                <a:t>Transcriptómica</a:t>
              </a:r>
              <a:endParaRPr lang="en-US" altLang="es-AR" dirty="0"/>
            </a:p>
          </p:txBody>
        </p:sp>
        <p:sp>
          <p:nvSpPr>
            <p:cNvPr id="11" name="Text Box 33"/>
            <p:cNvSpPr txBox="1">
              <a:spLocks noChangeArrowheads="1"/>
            </p:cNvSpPr>
            <p:nvPr/>
          </p:nvSpPr>
          <p:spPr bwMode="auto">
            <a:xfrm>
              <a:off x="849312" y="5456237"/>
              <a:ext cx="2212209" cy="712460"/>
            </a:xfrm>
            <a:prstGeom prst="rect">
              <a:avLst/>
            </a:prstGeom>
            <a:solidFill>
              <a:srgbClr val="FF0000">
                <a:alpha val="55000"/>
              </a:srgbClr>
            </a:solidFill>
            <a:ln>
              <a:noFill/>
            </a:ln>
          </p:spPr>
          <p:txBody>
            <a:bodyPr wrap="square">
              <a:spAutoFit/>
            </a:bodyPr>
            <a:lstStyle/>
            <a:p>
              <a:r>
                <a:rPr lang="es-AR" dirty="0"/>
                <a:t>Expresión diferencial </a:t>
              </a:r>
            </a:p>
          </p:txBody>
        </p:sp>
        <p:sp>
          <p:nvSpPr>
            <p:cNvPr id="14" name="13 Flecha abajo"/>
            <p:cNvSpPr/>
            <p:nvPr/>
          </p:nvSpPr>
          <p:spPr>
            <a:xfrm>
              <a:off x="1763712" y="4923162"/>
              <a:ext cx="417896" cy="456875"/>
            </a:xfrm>
            <a:prstGeom prst="downArrow">
              <a:avLst/>
            </a:prstGeom>
            <a:solidFill>
              <a:srgbClr val="FF0000">
                <a:alpha val="5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grpSp>
      <p:grpSp>
        <p:nvGrpSpPr>
          <p:cNvPr id="10" name="9 Grupo"/>
          <p:cNvGrpSpPr/>
          <p:nvPr/>
        </p:nvGrpSpPr>
        <p:grpSpPr>
          <a:xfrm>
            <a:off x="286560" y="1060075"/>
            <a:ext cx="2889250" cy="1844458"/>
            <a:chOff x="6293311" y="4309746"/>
            <a:chExt cx="3185197" cy="2033174"/>
          </a:xfrm>
        </p:grpSpPr>
        <p:sp>
          <p:nvSpPr>
            <p:cNvPr id="7" name="AutoShape 11"/>
            <p:cNvSpPr>
              <a:spLocks noChangeArrowheads="1"/>
            </p:cNvSpPr>
            <p:nvPr/>
          </p:nvSpPr>
          <p:spPr bwMode="auto">
            <a:xfrm>
              <a:off x="6293311" y="4309746"/>
              <a:ext cx="3185197" cy="441696"/>
            </a:xfrm>
            <a:prstGeom prst="roundRect">
              <a:avLst>
                <a:gd name="adj" fmla="val 16667"/>
              </a:avLst>
            </a:prstGeom>
            <a:solidFill>
              <a:schemeClr val="bg2">
                <a:lumMod val="90000"/>
              </a:schemeClr>
            </a:solidFill>
            <a:ln w="38100">
              <a:solidFill>
                <a:schemeClr val="tx1"/>
              </a:solidFill>
              <a:round/>
              <a:headEnd/>
              <a:tailEnd/>
            </a:ln>
          </p:spPr>
          <p:txBody>
            <a:bodyPr lIns="100794" tIns="50397" rIns="100794" bIns="50397" anchor="ctr">
              <a:spAutoFit/>
            </a:bodyPr>
            <a:lstStyle/>
            <a:p>
              <a:pPr algn="ctr" hangingPunct="0">
                <a:lnSpc>
                  <a:spcPct val="94000"/>
                </a:lnSpc>
                <a:buClr>
                  <a:srgbClr val="000000"/>
                </a:buClr>
                <a:buSzPct val="100000"/>
                <a:buFont typeface="Times New Roman" pitchFamily="18" charset="0"/>
                <a:buNone/>
              </a:pPr>
              <a:r>
                <a:rPr lang="en-US" altLang="es-AR" dirty="0" err="1"/>
                <a:t>Genómica</a:t>
              </a:r>
              <a:endParaRPr lang="en-US" altLang="es-AR" dirty="0"/>
            </a:p>
          </p:txBody>
        </p:sp>
        <p:sp>
          <p:nvSpPr>
            <p:cNvPr id="8" name="Text Box 33"/>
            <p:cNvSpPr txBox="1">
              <a:spLocks noChangeArrowheads="1"/>
            </p:cNvSpPr>
            <p:nvPr/>
          </p:nvSpPr>
          <p:spPr bwMode="auto">
            <a:xfrm>
              <a:off x="6790503" y="5380038"/>
              <a:ext cx="2212208" cy="962882"/>
            </a:xfrm>
            <a:prstGeom prst="rect">
              <a:avLst/>
            </a:prstGeom>
            <a:solidFill>
              <a:schemeClr val="bg2">
                <a:lumMod val="90000"/>
              </a:schemeClr>
            </a:solidFill>
            <a:ln>
              <a:noFill/>
            </a:ln>
          </p:spPr>
          <p:txBody>
            <a:bodyPr wrap="square">
              <a:spAutoFit/>
            </a:bodyPr>
            <a:lstStyle/>
            <a:p>
              <a:pPr algn="ctr" hangingPunct="0">
                <a:lnSpc>
                  <a:spcPct val="94000"/>
                </a:lnSpc>
                <a:buClr>
                  <a:srgbClr val="000000"/>
                </a:buClr>
                <a:buSzPct val="100000"/>
                <a:buFont typeface="Times New Roman" pitchFamily="18" charset="0"/>
                <a:buNone/>
              </a:pPr>
              <a:r>
                <a:rPr lang="en-US" altLang="es-AR" dirty="0" err="1"/>
                <a:t>Criterio</a:t>
              </a:r>
              <a:r>
                <a:rPr lang="en-US" altLang="es-AR" dirty="0"/>
                <a:t> </a:t>
              </a:r>
              <a:r>
                <a:rPr lang="en-US" altLang="es-AR" i="1" dirty="0"/>
                <a:t>off-target</a:t>
              </a:r>
              <a:r>
                <a:rPr lang="en-US" altLang="es-AR" dirty="0"/>
                <a:t>.</a:t>
              </a:r>
            </a:p>
            <a:p>
              <a:pPr algn="ctr" hangingPunct="0">
                <a:lnSpc>
                  <a:spcPct val="94000"/>
                </a:lnSpc>
                <a:buClr>
                  <a:srgbClr val="000000"/>
                </a:buClr>
                <a:buSzPct val="100000"/>
                <a:buFont typeface="Times New Roman" pitchFamily="18" charset="0"/>
                <a:buNone/>
              </a:pPr>
              <a:r>
                <a:rPr lang="en-US" altLang="es-AR" dirty="0" err="1"/>
                <a:t>Esencialidad</a:t>
              </a:r>
              <a:r>
                <a:rPr lang="en-US" altLang="es-AR" dirty="0"/>
                <a:t>.</a:t>
              </a:r>
            </a:p>
            <a:p>
              <a:pPr algn="ctr" hangingPunct="0">
                <a:lnSpc>
                  <a:spcPct val="94000"/>
                </a:lnSpc>
                <a:buClr>
                  <a:srgbClr val="000000"/>
                </a:buClr>
                <a:buSzPct val="100000"/>
                <a:buFont typeface="Times New Roman" pitchFamily="18" charset="0"/>
                <a:buNone/>
              </a:pPr>
              <a:r>
                <a:rPr lang="en-US" altLang="es-AR" dirty="0" err="1"/>
                <a:t>Otros</a:t>
              </a:r>
              <a:endParaRPr lang="en-US" altLang="es-AR" dirty="0"/>
            </a:p>
          </p:txBody>
        </p:sp>
        <p:sp>
          <p:nvSpPr>
            <p:cNvPr id="15" name="14 Flecha abajo"/>
            <p:cNvSpPr/>
            <p:nvPr/>
          </p:nvSpPr>
          <p:spPr>
            <a:xfrm>
              <a:off x="7670416" y="4846637"/>
              <a:ext cx="417896" cy="456875"/>
            </a:xfrm>
            <a:prstGeom prst="downArrow">
              <a:avLst/>
            </a:prstGeom>
            <a:solidFill>
              <a:schemeClr val="bg2">
                <a:lumMod val="90000"/>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grpSp>
      <p:grpSp>
        <p:nvGrpSpPr>
          <p:cNvPr id="19" name="18 Grupo"/>
          <p:cNvGrpSpPr/>
          <p:nvPr/>
        </p:nvGrpSpPr>
        <p:grpSpPr>
          <a:xfrm>
            <a:off x="3535200" y="5428822"/>
            <a:ext cx="2905125" cy="1362468"/>
            <a:chOff x="445783" y="1869471"/>
            <a:chExt cx="3202699" cy="1501870"/>
          </a:xfrm>
          <a:solidFill>
            <a:schemeClr val="accent5">
              <a:lumMod val="40000"/>
              <a:lumOff val="60000"/>
            </a:schemeClr>
          </a:solidFill>
        </p:grpSpPr>
        <p:sp>
          <p:nvSpPr>
            <p:cNvPr id="20" name="AutoShape 5"/>
            <p:cNvSpPr>
              <a:spLocks noChangeArrowheads="1"/>
            </p:cNvSpPr>
            <p:nvPr/>
          </p:nvSpPr>
          <p:spPr bwMode="auto">
            <a:xfrm>
              <a:off x="445783" y="1869471"/>
              <a:ext cx="3202699" cy="759266"/>
            </a:xfrm>
            <a:prstGeom prst="roundRect">
              <a:avLst>
                <a:gd name="adj" fmla="val 16667"/>
              </a:avLst>
            </a:prstGeom>
            <a:grpFill/>
            <a:ln w="38100">
              <a:solidFill>
                <a:schemeClr val="tx1"/>
              </a:solidFill>
              <a:round/>
              <a:headEnd/>
              <a:tailEnd/>
            </a:ln>
          </p:spPr>
          <p:txBody>
            <a:bodyPr lIns="100794" tIns="50397" rIns="100794" bIns="50397" anchor="ctr">
              <a:spAutoFit/>
            </a:bodyPr>
            <a:lstStyle/>
            <a:p>
              <a:pPr algn="ctr" hangingPunct="0">
                <a:lnSpc>
                  <a:spcPct val="94000"/>
                </a:lnSpc>
                <a:buClr>
                  <a:srgbClr val="000000"/>
                </a:buClr>
                <a:buSzPct val="100000"/>
                <a:buFont typeface="Times New Roman" pitchFamily="18" charset="0"/>
                <a:buNone/>
              </a:pPr>
              <a:r>
                <a:rPr lang="en-US" altLang="es-AR" dirty="0" err="1"/>
                <a:t>Experimentos</a:t>
              </a:r>
              <a:r>
                <a:rPr lang="en-US" altLang="es-AR" dirty="0"/>
                <a:t> a </a:t>
              </a:r>
              <a:r>
                <a:rPr lang="en-US" altLang="es-AR" dirty="0" err="1"/>
                <a:t>escala</a:t>
              </a:r>
              <a:r>
                <a:rPr lang="en-US" altLang="es-AR" dirty="0"/>
                <a:t> </a:t>
              </a:r>
              <a:r>
                <a:rPr lang="en-US" altLang="es-AR" dirty="0" err="1"/>
                <a:t>genómica</a:t>
              </a:r>
              <a:endParaRPr lang="en-US" altLang="es-AR" dirty="0"/>
            </a:p>
          </p:txBody>
        </p:sp>
        <p:sp>
          <p:nvSpPr>
            <p:cNvPr id="21" name="Text Box 24"/>
            <p:cNvSpPr txBox="1">
              <a:spLocks noChangeArrowheads="1"/>
            </p:cNvSpPr>
            <p:nvPr/>
          </p:nvSpPr>
          <p:spPr bwMode="auto">
            <a:xfrm>
              <a:off x="573009" y="2982527"/>
              <a:ext cx="2867103" cy="388814"/>
            </a:xfrm>
            <a:prstGeom prst="rect">
              <a:avLst/>
            </a:prstGeom>
            <a:grpFill/>
            <a:ln>
              <a:noFill/>
            </a:ln>
          </p:spPr>
          <p:txBody>
            <a:bodyPr wrap="square">
              <a:spAutoFit/>
            </a:bodyPr>
            <a:lstStyle/>
            <a:p>
              <a:pPr algn="ctr" hangingPunct="0">
                <a:lnSpc>
                  <a:spcPct val="94000"/>
                </a:lnSpc>
                <a:buClr>
                  <a:srgbClr val="000000"/>
                </a:buClr>
                <a:buSzPct val="100000"/>
                <a:buFont typeface="Times New Roman" pitchFamily="18" charset="0"/>
                <a:buNone/>
              </a:pPr>
              <a:r>
                <a:rPr lang="en-US" altLang="es-AR" u="sng" dirty="0" err="1"/>
                <a:t>Esencialidad</a:t>
              </a:r>
              <a:endParaRPr lang="en-US" altLang="es-AR" u="sng" dirty="0"/>
            </a:p>
          </p:txBody>
        </p:sp>
        <p:sp>
          <p:nvSpPr>
            <p:cNvPr id="22" name="21 Flecha abajo"/>
            <p:cNvSpPr/>
            <p:nvPr/>
          </p:nvSpPr>
          <p:spPr>
            <a:xfrm>
              <a:off x="1763712" y="2560962"/>
              <a:ext cx="417896" cy="456875"/>
            </a:xfrm>
            <a:prstGeom prst="down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grpSp>
      <p:sp>
        <p:nvSpPr>
          <p:cNvPr id="23" name="Marcador de número de diapositiva 22"/>
          <p:cNvSpPr>
            <a:spLocks noGrp="1"/>
          </p:cNvSpPr>
          <p:nvPr>
            <p:ph type="sldNum" sz="quarter" idx="12"/>
          </p:nvPr>
        </p:nvSpPr>
        <p:spPr/>
        <p:txBody>
          <a:bodyPr/>
          <a:lstStyle/>
          <a:p>
            <a:fld id="{CC2E6365-54A6-490A-8B25-E15F28679A5E}" type="slidenum">
              <a:rPr lang="pt-BR" smtClean="0"/>
              <a:pPr/>
              <a:t>13</a:t>
            </a:fld>
            <a:endParaRPr lang="pt-BR"/>
          </a:p>
        </p:txBody>
      </p:sp>
      <p:sp>
        <p:nvSpPr>
          <p:cNvPr id="24" name="Elipse 23">
            <a:extLst>
              <a:ext uri="{FF2B5EF4-FFF2-40B4-BE49-F238E27FC236}">
                <a16:creationId xmlns:a16="http://schemas.microsoft.com/office/drawing/2014/main" id="{3DCB6009-E23B-48FD-991E-3F71CF5412E6}"/>
              </a:ext>
            </a:extLst>
          </p:cNvPr>
          <p:cNvSpPr/>
          <p:nvPr/>
        </p:nvSpPr>
        <p:spPr>
          <a:xfrm flipH="1">
            <a:off x="4841087" y="3203021"/>
            <a:ext cx="3883420" cy="2366505"/>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966700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CustomShape 1"/>
          <p:cNvSpPr/>
          <p:nvPr/>
        </p:nvSpPr>
        <p:spPr>
          <a:xfrm>
            <a:off x="1" y="2668600"/>
            <a:ext cx="9081873" cy="1143376"/>
          </a:xfrm>
          <a:prstGeom prst="rect">
            <a:avLst/>
          </a:prstGeom>
          <a:noFill/>
          <a:ln>
            <a:noFill/>
          </a:ln>
        </p:spPr>
        <p:txBody>
          <a:bodyPr lIns="0" tIns="0" rIns="0" bIns="0" anchor="ctr"/>
          <a:lstStyle/>
          <a:p>
            <a:pPr algn="ctr">
              <a:lnSpc>
                <a:spcPct val="100000"/>
              </a:lnSpc>
            </a:pPr>
            <a:r>
              <a:rPr lang="es-AR" sz="4400" dirty="0">
                <a:solidFill>
                  <a:schemeClr val="bg2">
                    <a:lumMod val="75000"/>
                  </a:schemeClr>
                </a:solidFill>
                <a:latin typeface="Comic Sans MS" panose="030F0702030302020204" pitchFamily="66" charset="0"/>
              </a:rPr>
              <a:t>Cómo determinar la </a:t>
            </a:r>
            <a:r>
              <a:rPr lang="es-AR" sz="4400" dirty="0" err="1">
                <a:solidFill>
                  <a:schemeClr val="bg2">
                    <a:lumMod val="75000"/>
                  </a:schemeClr>
                </a:solidFill>
                <a:latin typeface="Comic Sans MS" panose="030F0702030302020204" pitchFamily="66" charset="0"/>
              </a:rPr>
              <a:t>drogabilidad</a:t>
            </a:r>
            <a:r>
              <a:rPr lang="es-AR" sz="4400" dirty="0">
                <a:solidFill>
                  <a:schemeClr val="bg2">
                    <a:lumMod val="75000"/>
                  </a:schemeClr>
                </a:solidFill>
                <a:latin typeface="Comic Sans MS" panose="030F0702030302020204" pitchFamily="66" charset="0"/>
              </a:rPr>
              <a:t> de una proteína.</a:t>
            </a:r>
            <a:endParaRPr sz="4400" dirty="0">
              <a:solidFill>
                <a:schemeClr val="bg2">
                  <a:lumMod val="75000"/>
                </a:schemeClr>
              </a:solidFill>
              <a:latin typeface="Comic Sans MS" panose="030F0702030302020204" pitchFamily="66" charset="0"/>
            </a:endParaRPr>
          </a:p>
        </p:txBody>
      </p:sp>
      <p:sp>
        <p:nvSpPr>
          <p:cNvPr id="2" name="Marcador de número de diapositiva 1"/>
          <p:cNvSpPr>
            <a:spLocks noGrp="1"/>
          </p:cNvSpPr>
          <p:nvPr>
            <p:ph type="sldNum" sz="quarter" idx="12"/>
          </p:nvPr>
        </p:nvSpPr>
        <p:spPr/>
        <p:txBody>
          <a:bodyPr/>
          <a:lstStyle/>
          <a:p>
            <a:fld id="{CC2E6365-54A6-490A-8B25-E15F28679A5E}" type="slidenum">
              <a:rPr lang="pt-BR" smtClean="0"/>
              <a:pPr/>
              <a:t>14</a:t>
            </a:fld>
            <a:endParaRPr lang="pt-BR"/>
          </a:p>
        </p:txBody>
      </p:sp>
    </p:spTree>
    <p:extLst>
      <p:ext uri="{BB962C8B-B14F-4D97-AF65-F5344CB8AC3E}">
        <p14:creationId xmlns:p14="http://schemas.microsoft.com/office/powerpoint/2010/main" val="1467466576"/>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48480" y="1759338"/>
            <a:ext cx="4140200" cy="4365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1 Rectángulo"/>
          <p:cNvSpPr>
            <a:spLocks noChangeArrowheads="1"/>
          </p:cNvSpPr>
          <p:nvPr/>
        </p:nvSpPr>
        <p:spPr bwMode="auto">
          <a:xfrm>
            <a:off x="3811680" y="225178"/>
            <a:ext cx="5230812"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0" tIns="45715" rIns="91430" bIns="45715">
            <a:spAutoFit/>
          </a:bodyPr>
          <a:lstStyle/>
          <a:p>
            <a:r>
              <a:rPr lang="es-AR" altLang="es-AR" sz="3600" dirty="0">
                <a:latin typeface="Comic Sans MS" pitchFamily="66" charset="0"/>
              </a:rPr>
              <a:t>Qué es la </a:t>
            </a:r>
            <a:r>
              <a:rPr lang="es-AR" altLang="es-AR" sz="3600" dirty="0" err="1">
                <a:latin typeface="Comic Sans MS" pitchFamily="66" charset="0"/>
              </a:rPr>
              <a:t>drogabilidad</a:t>
            </a:r>
            <a:r>
              <a:rPr lang="es-AR" altLang="es-AR" sz="3600" dirty="0">
                <a:latin typeface="Comic Sans MS" pitchFamily="66" charset="0"/>
              </a:rPr>
              <a:t>?</a:t>
            </a:r>
            <a:endParaRPr lang="es-AR" altLang="es-AR" sz="3600" dirty="0"/>
          </a:p>
        </p:txBody>
      </p:sp>
      <p:sp>
        <p:nvSpPr>
          <p:cNvPr id="5" name="Marcador de contenido 2"/>
          <p:cNvSpPr txBox="1">
            <a:spLocks/>
          </p:cNvSpPr>
          <p:nvPr/>
        </p:nvSpPr>
        <p:spPr>
          <a:xfrm>
            <a:off x="10079" y="1908200"/>
            <a:ext cx="4897437" cy="4525963"/>
          </a:xfrm>
          <a:prstGeom prst="rect">
            <a:avLst/>
          </a:prstGeom>
        </p:spPr>
        <p:txBody>
          <a:bodyPr lIns="82945" tIns="41473" rIns="82945" bIns="41473"/>
          <a:lstStyle>
            <a:lvl1pPr marL="302383" indent="-302383" algn="l" defTabSz="1007943" rtl="0" eaLnBrk="1" latinLnBrk="0" hangingPunct="1">
              <a:spcBef>
                <a:spcPct val="20000"/>
              </a:spcBef>
              <a:buClr>
                <a:schemeClr val="accent1"/>
              </a:buClr>
              <a:buSzPct val="100000"/>
              <a:buFont typeface="Symbol" pitchFamily="18" charset="2"/>
              <a:buChar char=""/>
              <a:defRPr sz="2600" kern="1200">
                <a:solidFill>
                  <a:schemeClr val="tx2"/>
                </a:solidFill>
                <a:latin typeface="+mn-lt"/>
                <a:ea typeface="+mn-ea"/>
                <a:cs typeface="+mn-cs"/>
              </a:defRPr>
            </a:lvl1pPr>
            <a:lvl2pPr marL="635215" indent="-302383" algn="l" defTabSz="1007943" rtl="0" eaLnBrk="1" latinLnBrk="0" hangingPunct="1">
              <a:spcBef>
                <a:spcPct val="20000"/>
              </a:spcBef>
              <a:buClr>
                <a:schemeClr val="accent1"/>
              </a:buClr>
              <a:buSzPct val="100000"/>
              <a:buFont typeface="Symbol" pitchFamily="18" charset="2"/>
              <a:buChar char=""/>
              <a:defRPr sz="2400" kern="1200">
                <a:solidFill>
                  <a:schemeClr val="tx2"/>
                </a:solidFill>
                <a:latin typeface="+mn-lt"/>
                <a:ea typeface="+mn-ea"/>
                <a:cs typeface="+mn-cs"/>
              </a:defRPr>
            </a:lvl2pPr>
            <a:lvl3pPr marL="943197" indent="-251986" algn="l" defTabSz="1007943" rtl="0" eaLnBrk="1" latinLnBrk="0" hangingPunct="1">
              <a:spcBef>
                <a:spcPct val="20000"/>
              </a:spcBef>
              <a:buClr>
                <a:schemeClr val="accent1"/>
              </a:buClr>
              <a:buSzPct val="100000"/>
              <a:buFont typeface="Symbol" pitchFamily="18" charset="2"/>
              <a:buChar char=""/>
              <a:defRPr sz="2200" kern="1200">
                <a:solidFill>
                  <a:schemeClr val="tx2"/>
                </a:solidFill>
                <a:latin typeface="+mn-lt"/>
                <a:ea typeface="+mn-ea"/>
                <a:cs typeface="+mn-cs"/>
              </a:defRPr>
            </a:lvl3pPr>
            <a:lvl4pPr marL="1259929" indent="-251986" algn="l" defTabSz="1007943" rtl="0" eaLnBrk="1" latinLnBrk="0" hangingPunct="1">
              <a:spcBef>
                <a:spcPct val="20000"/>
              </a:spcBef>
              <a:buClr>
                <a:schemeClr val="accent1"/>
              </a:buClr>
              <a:buSzPct val="100000"/>
              <a:buFont typeface="Symbol" pitchFamily="18" charset="2"/>
              <a:buChar char=""/>
              <a:defRPr sz="2000" kern="1200">
                <a:solidFill>
                  <a:schemeClr val="tx2"/>
                </a:solidFill>
                <a:latin typeface="+mn-lt"/>
                <a:ea typeface="+mn-ea"/>
                <a:cs typeface="+mn-cs"/>
              </a:defRPr>
            </a:lvl4pPr>
            <a:lvl5pPr marL="1612709" indent="-251986" algn="l" defTabSz="1007943" rtl="0" eaLnBrk="1" latinLnBrk="0" hangingPunct="1">
              <a:spcBef>
                <a:spcPct val="20000"/>
              </a:spcBef>
              <a:buClr>
                <a:schemeClr val="accent1"/>
              </a:buClr>
              <a:buSzPct val="100000"/>
              <a:buFont typeface="Symbol" pitchFamily="18" charset="2"/>
              <a:buChar char=""/>
              <a:defRPr sz="1800" kern="1200">
                <a:solidFill>
                  <a:schemeClr val="tx2"/>
                </a:solidFill>
                <a:latin typeface="+mn-lt"/>
                <a:ea typeface="+mn-ea"/>
                <a:cs typeface="+mn-cs"/>
              </a:defRPr>
            </a:lvl5pPr>
            <a:lvl6pPr marL="1965489" indent="-251986" algn="l" defTabSz="1007943" rtl="0" eaLnBrk="1" latinLnBrk="0" hangingPunct="1">
              <a:spcBef>
                <a:spcPts val="423"/>
              </a:spcBef>
              <a:buClr>
                <a:schemeClr val="accent1"/>
              </a:buClr>
              <a:buFont typeface="Symbol" pitchFamily="18" charset="2"/>
              <a:buChar char="*"/>
              <a:defRPr sz="1500" kern="1200">
                <a:solidFill>
                  <a:schemeClr val="tx2"/>
                </a:solidFill>
                <a:latin typeface="+mn-lt"/>
                <a:ea typeface="+mn-ea"/>
                <a:cs typeface="+mn-cs"/>
              </a:defRPr>
            </a:lvl6pPr>
            <a:lvl7pPr marL="2318269" indent="-251986" algn="l" defTabSz="1007943" rtl="0" eaLnBrk="1" latinLnBrk="0" hangingPunct="1">
              <a:spcBef>
                <a:spcPts val="423"/>
              </a:spcBef>
              <a:buClr>
                <a:schemeClr val="accent1"/>
              </a:buClr>
              <a:buFont typeface="Symbol" pitchFamily="18" charset="2"/>
              <a:buChar char="*"/>
              <a:defRPr sz="1500" kern="1200">
                <a:solidFill>
                  <a:schemeClr val="tx2"/>
                </a:solidFill>
                <a:latin typeface="+mn-lt"/>
                <a:ea typeface="+mn-ea"/>
                <a:cs typeface="+mn-cs"/>
              </a:defRPr>
            </a:lvl7pPr>
            <a:lvl8pPr marL="2671049" indent="-251986" algn="l" defTabSz="1007943" rtl="0" eaLnBrk="1" latinLnBrk="0" hangingPunct="1">
              <a:spcBef>
                <a:spcPts val="423"/>
              </a:spcBef>
              <a:buClr>
                <a:schemeClr val="accent1"/>
              </a:buClr>
              <a:buFont typeface="Symbol" pitchFamily="18" charset="2"/>
              <a:buChar char="*"/>
              <a:defRPr sz="1500" kern="1200">
                <a:solidFill>
                  <a:schemeClr val="tx2"/>
                </a:solidFill>
                <a:latin typeface="+mn-lt"/>
                <a:ea typeface="+mn-ea"/>
                <a:cs typeface="+mn-cs"/>
              </a:defRPr>
            </a:lvl8pPr>
            <a:lvl9pPr marL="3023829" indent="-251986" algn="l" defTabSz="1007943" rtl="0" eaLnBrk="1" latinLnBrk="0" hangingPunct="1">
              <a:spcBef>
                <a:spcPts val="423"/>
              </a:spcBef>
              <a:buClr>
                <a:schemeClr val="accent1"/>
              </a:buClr>
              <a:buFont typeface="Symbol" pitchFamily="18" charset="2"/>
              <a:buChar char="*"/>
              <a:defRPr sz="1500" kern="1200">
                <a:solidFill>
                  <a:schemeClr val="tx2"/>
                </a:solidFill>
                <a:latin typeface="+mn-lt"/>
                <a:ea typeface="+mn-ea"/>
                <a:cs typeface="+mn-cs"/>
              </a:defRPr>
            </a:lvl9pPr>
          </a:lstStyle>
          <a:p>
            <a:pPr marL="342865" lvl="1" indent="-342865">
              <a:buFontTx/>
              <a:buChar char="•"/>
              <a:defRPr/>
            </a:pPr>
            <a:r>
              <a:rPr lang="en" sz="3200" dirty="0">
                <a:solidFill>
                  <a:schemeClr val="tx1"/>
                </a:solidFill>
              </a:rPr>
              <a:t>Es la habilidad de una proteína de unirse a un compuesto tipo droga en un pocket relevante</a:t>
            </a:r>
          </a:p>
          <a:p>
            <a:pPr marL="0" lvl="1" indent="0">
              <a:buNone/>
              <a:defRPr/>
            </a:pPr>
            <a:endParaRPr lang="en" sz="3200" dirty="0">
              <a:solidFill>
                <a:schemeClr val="tx1"/>
              </a:solidFill>
            </a:endParaRPr>
          </a:p>
        </p:txBody>
      </p:sp>
      <p:sp>
        <p:nvSpPr>
          <p:cNvPr id="2" name="Marcador de número de diapositiva 1"/>
          <p:cNvSpPr>
            <a:spLocks noGrp="1"/>
          </p:cNvSpPr>
          <p:nvPr>
            <p:ph type="sldNum" sz="quarter" idx="12"/>
          </p:nvPr>
        </p:nvSpPr>
        <p:spPr/>
        <p:txBody>
          <a:bodyPr/>
          <a:lstStyle/>
          <a:p>
            <a:fld id="{CC2E6365-54A6-490A-8B25-E15F28679A5E}" type="slidenum">
              <a:rPr lang="pt-BR" smtClean="0"/>
              <a:pPr/>
              <a:t>15</a:t>
            </a:fld>
            <a:endParaRPr lang="pt-BR"/>
          </a:p>
        </p:txBody>
      </p:sp>
    </p:spTree>
    <p:extLst>
      <p:ext uri="{BB962C8B-B14F-4D97-AF65-F5344CB8AC3E}">
        <p14:creationId xmlns:p14="http://schemas.microsoft.com/office/powerpoint/2010/main" val="10866048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4" descr="pdb_home"/>
          <p:cNvPicPr>
            <a:picLocks noChangeAspect="1" noChangeArrowheads="1"/>
          </p:cNvPicPr>
          <p:nvPr/>
        </p:nvPicPr>
        <p:blipFill>
          <a:blip r:embed="rId2">
            <a:extLst>
              <a:ext uri="{28A0092B-C50C-407E-A947-70E740481C1C}">
                <a14:useLocalDpi xmlns:a14="http://schemas.microsoft.com/office/drawing/2010/main" val="0"/>
              </a:ext>
            </a:extLst>
          </a:blip>
          <a:srcRect t="13562" r="1651" b="15057"/>
          <a:stretch>
            <a:fillRect/>
          </a:stretch>
        </p:blipFill>
        <p:spPr>
          <a:xfrm>
            <a:off x="240484" y="1661375"/>
            <a:ext cx="8763483" cy="5087561"/>
          </a:xfrm>
          <a:prstGeom prst="rect">
            <a:avLst/>
          </a:prstGeom>
          <a:noFill/>
          <a:extLst>
            <a:ext uri="{909E8E84-426E-40DD-AFC4-6F175D3DCCD1}">
              <a14:hiddenFill xmlns:a14="http://schemas.microsoft.com/office/drawing/2010/main">
                <a:solidFill>
                  <a:srgbClr val="FFFFFF"/>
                </a:solidFill>
              </a14:hiddenFill>
            </a:ext>
          </a:extLst>
        </p:spPr>
      </p:pic>
      <p:sp>
        <p:nvSpPr>
          <p:cNvPr id="3" name="Marcador de número de diapositiva 2"/>
          <p:cNvSpPr>
            <a:spLocks noGrp="1"/>
          </p:cNvSpPr>
          <p:nvPr>
            <p:ph type="sldNum" sz="quarter" idx="12"/>
          </p:nvPr>
        </p:nvSpPr>
        <p:spPr/>
        <p:txBody>
          <a:bodyPr/>
          <a:lstStyle/>
          <a:p>
            <a:fld id="{CC2E6365-54A6-490A-8B25-E15F28679A5E}" type="slidenum">
              <a:rPr lang="pt-BR" smtClean="0"/>
              <a:pPr/>
              <a:t>16</a:t>
            </a:fld>
            <a:endParaRPr lang="pt-BR"/>
          </a:p>
        </p:txBody>
      </p:sp>
      <p:sp>
        <p:nvSpPr>
          <p:cNvPr id="5" name="13 Rectángulo">
            <a:extLst>
              <a:ext uri="{FF2B5EF4-FFF2-40B4-BE49-F238E27FC236}">
                <a16:creationId xmlns:a16="http://schemas.microsoft.com/office/drawing/2014/main" id="{F1889872-6337-4979-AEDE-1795683FB126}"/>
              </a:ext>
            </a:extLst>
          </p:cNvPr>
          <p:cNvSpPr>
            <a:spLocks noChangeArrowheads="1"/>
          </p:cNvSpPr>
          <p:nvPr/>
        </p:nvSpPr>
        <p:spPr bwMode="auto">
          <a:xfrm>
            <a:off x="130013" y="427728"/>
            <a:ext cx="9013987" cy="646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0" tIns="45715" rIns="91430" bIns="45715">
            <a:spAutoFit/>
          </a:bodyPr>
          <a:lstStyle/>
          <a:p>
            <a:pPr algn="ctr" hangingPunct="0">
              <a:buClr>
                <a:srgbClr val="000000"/>
              </a:buClr>
              <a:buSzPct val="100000"/>
              <a:buFont typeface="Times New Roman" pitchFamily="18" charset="0"/>
              <a:buNone/>
            </a:pPr>
            <a:r>
              <a:rPr lang="es-AR" altLang="es-AR" sz="3600" dirty="0">
                <a:latin typeface="Comic Sans MS" pitchFamily="66" charset="0"/>
              </a:rPr>
              <a:t>Cómo obtener el </a:t>
            </a:r>
            <a:r>
              <a:rPr lang="es-AR" altLang="es-AR" sz="3600" dirty="0" err="1">
                <a:latin typeface="Comic Sans MS" pitchFamily="66" charset="0"/>
              </a:rPr>
              <a:t>estructuroma</a:t>
            </a:r>
            <a:r>
              <a:rPr lang="es-AR" altLang="es-AR" sz="3600" dirty="0">
                <a:latin typeface="Comic Sans MS" pitchFamily="66" charset="0"/>
              </a:rPr>
              <a:t> completo?</a:t>
            </a:r>
          </a:p>
        </p:txBody>
      </p:sp>
    </p:spTree>
    <p:extLst>
      <p:ext uri="{BB962C8B-B14F-4D97-AF65-F5344CB8AC3E}">
        <p14:creationId xmlns:p14="http://schemas.microsoft.com/office/powerpoint/2010/main" val="11507499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p:txBody>
          <a:bodyPr/>
          <a:lstStyle/>
          <a:p>
            <a:fld id="{CC2E6365-54A6-490A-8B25-E15F28679A5E}" type="slidenum">
              <a:rPr lang="pt-BR" smtClean="0"/>
              <a:pPr/>
              <a:t>17</a:t>
            </a:fld>
            <a:endParaRPr lang="pt-BR"/>
          </a:p>
        </p:txBody>
      </p:sp>
      <p:pic>
        <p:nvPicPr>
          <p:cNvPr id="8" name="Imagen 7">
            <a:extLst>
              <a:ext uri="{FF2B5EF4-FFF2-40B4-BE49-F238E27FC236}">
                <a16:creationId xmlns:a16="http://schemas.microsoft.com/office/drawing/2014/main" id="{E80CCC10-1288-4DF7-B827-FE384B5F8577}"/>
              </a:ext>
            </a:extLst>
          </p:cNvPr>
          <p:cNvPicPr>
            <a:picLocks noChangeAspect="1"/>
          </p:cNvPicPr>
          <p:nvPr/>
        </p:nvPicPr>
        <p:blipFill>
          <a:blip r:embed="rId2"/>
          <a:stretch>
            <a:fillRect/>
          </a:stretch>
        </p:blipFill>
        <p:spPr>
          <a:xfrm>
            <a:off x="388178" y="870335"/>
            <a:ext cx="4972045" cy="2901088"/>
          </a:xfrm>
          <a:prstGeom prst="rect">
            <a:avLst/>
          </a:prstGeom>
        </p:spPr>
      </p:pic>
      <p:pic>
        <p:nvPicPr>
          <p:cNvPr id="9" name="Imagen 8">
            <a:extLst>
              <a:ext uri="{FF2B5EF4-FFF2-40B4-BE49-F238E27FC236}">
                <a16:creationId xmlns:a16="http://schemas.microsoft.com/office/drawing/2014/main" id="{25A2C785-C363-49C7-9D91-6C3C3B36135F}"/>
              </a:ext>
            </a:extLst>
          </p:cNvPr>
          <p:cNvPicPr>
            <a:picLocks noChangeAspect="1"/>
          </p:cNvPicPr>
          <p:nvPr/>
        </p:nvPicPr>
        <p:blipFill>
          <a:blip r:embed="rId3"/>
          <a:stretch>
            <a:fillRect/>
          </a:stretch>
        </p:blipFill>
        <p:spPr>
          <a:xfrm>
            <a:off x="3361640" y="4237040"/>
            <a:ext cx="5153710" cy="2484436"/>
          </a:xfrm>
          <a:prstGeom prst="rect">
            <a:avLst/>
          </a:prstGeom>
        </p:spPr>
      </p:pic>
      <p:sp>
        <p:nvSpPr>
          <p:cNvPr id="10" name="13 Rectángulo">
            <a:extLst>
              <a:ext uri="{FF2B5EF4-FFF2-40B4-BE49-F238E27FC236}">
                <a16:creationId xmlns:a16="http://schemas.microsoft.com/office/drawing/2014/main" id="{EE4F347A-F50C-49A6-9270-86A7B9723512}"/>
              </a:ext>
            </a:extLst>
          </p:cNvPr>
          <p:cNvSpPr>
            <a:spLocks noChangeArrowheads="1"/>
          </p:cNvSpPr>
          <p:nvPr/>
        </p:nvSpPr>
        <p:spPr bwMode="auto">
          <a:xfrm>
            <a:off x="130013" y="314366"/>
            <a:ext cx="9013987" cy="646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0" tIns="45715" rIns="91430" bIns="45715">
            <a:spAutoFit/>
          </a:bodyPr>
          <a:lstStyle/>
          <a:p>
            <a:pPr algn="ctr" hangingPunct="0">
              <a:buClr>
                <a:srgbClr val="000000"/>
              </a:buClr>
              <a:buSzPct val="100000"/>
              <a:buFont typeface="Times New Roman" pitchFamily="18" charset="0"/>
              <a:buNone/>
            </a:pPr>
            <a:r>
              <a:rPr lang="es-AR" altLang="es-AR" sz="3600" dirty="0">
                <a:latin typeface="Comic Sans MS" pitchFamily="66" charset="0"/>
              </a:rPr>
              <a:t>Cómo obtener el </a:t>
            </a:r>
            <a:r>
              <a:rPr lang="es-AR" altLang="es-AR" sz="3600" dirty="0" err="1">
                <a:latin typeface="Comic Sans MS" pitchFamily="66" charset="0"/>
              </a:rPr>
              <a:t>estructuroma</a:t>
            </a:r>
            <a:r>
              <a:rPr lang="es-AR" altLang="es-AR" sz="3600" dirty="0">
                <a:latin typeface="Comic Sans MS" pitchFamily="66" charset="0"/>
              </a:rPr>
              <a:t> completo?</a:t>
            </a:r>
          </a:p>
        </p:txBody>
      </p:sp>
    </p:spTree>
    <p:extLst>
      <p:ext uri="{BB962C8B-B14F-4D97-AF65-F5344CB8AC3E}">
        <p14:creationId xmlns:p14="http://schemas.microsoft.com/office/powerpoint/2010/main" val="40766974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 descr="Resultado de imagen para pfa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92863" y="3094038"/>
            <a:ext cx="1084262" cy="1084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10 Rectángulo"/>
          <p:cNvSpPr/>
          <p:nvPr/>
        </p:nvSpPr>
        <p:spPr bwMode="auto">
          <a:xfrm>
            <a:off x="1079500" y="2620964"/>
            <a:ext cx="1733550" cy="801687"/>
          </a:xfrm>
          <a:prstGeom prst="rect">
            <a:avLst/>
          </a:prstGeom>
          <a:solidFill>
            <a:schemeClr val="accent1">
              <a:lumMod val="75000"/>
            </a:schemeClr>
          </a:solidFill>
          <a:ln w="9525" cap="flat" cmpd="sng" algn="ctr">
            <a:solidFill>
              <a:schemeClr val="accent1">
                <a:lumMod val="75000"/>
              </a:schemeClr>
            </a:solidFill>
            <a:prstDash val="solid"/>
            <a:round/>
            <a:headEnd type="none" w="med" len="med"/>
            <a:tailEnd type="none" w="med" len="med"/>
          </a:ln>
          <a:effectLst/>
        </p:spPr>
        <p:txBody>
          <a:bodyPr lIns="91430" tIns="45715" rIns="91430" bIns="45715"/>
          <a:lstStyle/>
          <a:p>
            <a:pPr hangingPunct="0">
              <a:lnSpc>
                <a:spcPct val="94000"/>
              </a:lnSpc>
              <a:buClr>
                <a:srgbClr val="000000"/>
              </a:buClr>
              <a:buSzPct val="100000"/>
              <a:buFont typeface="Times New Roman" pitchFamily="16" charset="0"/>
              <a:buNone/>
              <a:defRPr/>
            </a:pPr>
            <a:endParaRPr lang="es-AR">
              <a:latin typeface="Arial" charset="0"/>
              <a:ea typeface="ＭＳ Ｐゴシック" pitchFamily="34" charset="-128"/>
            </a:endParaRPr>
          </a:p>
        </p:txBody>
      </p:sp>
      <p:pic>
        <p:nvPicPr>
          <p:cNvPr id="24580" name="13 Image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01" y="1125539"/>
            <a:ext cx="1447800" cy="1430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6 Flecha doblada"/>
          <p:cNvSpPr/>
          <p:nvPr/>
        </p:nvSpPr>
        <p:spPr bwMode="auto">
          <a:xfrm flipV="1">
            <a:off x="395288" y="2530476"/>
            <a:ext cx="684212" cy="503238"/>
          </a:xfrm>
          <a:prstGeom prst="bentArrow">
            <a:avLst/>
          </a:pr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1430" tIns="45715" rIns="91430" bIns="45715"/>
          <a:lstStyle/>
          <a:p>
            <a:pPr hangingPunct="0">
              <a:lnSpc>
                <a:spcPct val="94000"/>
              </a:lnSpc>
              <a:buClr>
                <a:srgbClr val="000000"/>
              </a:buClr>
              <a:buSzPct val="100000"/>
              <a:buFont typeface="Times New Roman" pitchFamily="16" charset="0"/>
              <a:buNone/>
              <a:defRPr/>
            </a:pPr>
            <a:endParaRPr lang="es-AR">
              <a:latin typeface="Arial" charset="0"/>
              <a:ea typeface="ＭＳ Ｐゴシック" pitchFamily="34" charset="-128"/>
            </a:endParaRPr>
          </a:p>
        </p:txBody>
      </p:sp>
      <p:sp>
        <p:nvSpPr>
          <p:cNvPr id="17418" name="7 CuadroTexto"/>
          <p:cNvSpPr txBox="1">
            <a:spLocks noChangeArrowheads="1"/>
          </p:cNvSpPr>
          <p:nvPr/>
        </p:nvSpPr>
        <p:spPr bwMode="auto">
          <a:xfrm>
            <a:off x="1042989" y="2565400"/>
            <a:ext cx="1223962" cy="369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tIns="45715" rIns="91430" bIns="45715">
            <a:spAutoFit/>
          </a:bodyPr>
          <a:lstStyle/>
          <a:p>
            <a:pPr>
              <a:defRPr/>
            </a:pPr>
            <a:r>
              <a:rPr lang="es-AR" altLang="es-AR" dirty="0" err="1">
                <a:solidFill>
                  <a:schemeClr val="accent3"/>
                </a:solidFill>
                <a:latin typeface="Impact" pitchFamily="34" charset="0"/>
                <a:ea typeface="ＭＳ Ｐゴシック" pitchFamily="34" charset="-128"/>
                <a:cs typeface="Arial" pitchFamily="34" charset="0"/>
              </a:rPr>
              <a:t>BLASTp</a:t>
            </a:r>
            <a:endParaRPr lang="es-AR" altLang="es-AR" dirty="0">
              <a:solidFill>
                <a:schemeClr val="accent3"/>
              </a:solidFill>
              <a:latin typeface="Impact" pitchFamily="34" charset="0"/>
              <a:ea typeface="ＭＳ Ｐゴシック" pitchFamily="34" charset="-128"/>
              <a:cs typeface="Arial" pitchFamily="34" charset="0"/>
            </a:endParaRPr>
          </a:p>
        </p:txBody>
      </p:sp>
      <p:pic>
        <p:nvPicPr>
          <p:cNvPr id="24583" name="Picture 4" descr="RCSB PDB"/>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17601" y="2938463"/>
            <a:ext cx="168116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84" name="1 Flecha derecha"/>
          <p:cNvSpPr>
            <a:spLocks noChangeArrowheads="1"/>
          </p:cNvSpPr>
          <p:nvPr/>
        </p:nvSpPr>
        <p:spPr bwMode="auto">
          <a:xfrm>
            <a:off x="2921000" y="2914651"/>
            <a:ext cx="1131888" cy="214313"/>
          </a:xfrm>
          <a:prstGeom prst="rightArrow">
            <a:avLst>
              <a:gd name="adj1" fmla="val 50000"/>
              <a:gd name="adj2" fmla="val 50076"/>
            </a:avLst>
          </a:prstGeom>
          <a:solidFill>
            <a:srgbClr val="00B8FF"/>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1430" tIns="45715" rIns="91430" bIns="45715"/>
          <a:lstStyle/>
          <a:p>
            <a:pPr hangingPunct="0">
              <a:lnSpc>
                <a:spcPct val="94000"/>
              </a:lnSpc>
              <a:buClr>
                <a:srgbClr val="000000"/>
              </a:buClr>
              <a:buSzPct val="100000"/>
              <a:buFont typeface="Times New Roman" pitchFamily="18" charset="0"/>
              <a:buNone/>
            </a:pPr>
            <a:endParaRPr lang="es-AR" altLang="es-AR"/>
          </a:p>
        </p:txBody>
      </p:sp>
      <p:grpSp>
        <p:nvGrpSpPr>
          <p:cNvPr id="24585" name="8 Grupo"/>
          <p:cNvGrpSpPr>
            <a:grpSpLocks/>
          </p:cNvGrpSpPr>
          <p:nvPr/>
        </p:nvGrpSpPr>
        <p:grpSpPr bwMode="auto">
          <a:xfrm>
            <a:off x="4119563" y="2555876"/>
            <a:ext cx="1624012" cy="708025"/>
            <a:chOff x="6188869" y="3657600"/>
            <a:chExt cx="1623491" cy="707504"/>
          </a:xfrm>
        </p:grpSpPr>
        <p:sp>
          <p:nvSpPr>
            <p:cNvPr id="24621" name="3 Multidocumento"/>
            <p:cNvSpPr>
              <a:spLocks noChangeArrowheads="1"/>
            </p:cNvSpPr>
            <p:nvPr/>
          </p:nvSpPr>
          <p:spPr bwMode="auto">
            <a:xfrm>
              <a:off x="6188869" y="3657600"/>
              <a:ext cx="1623491" cy="707504"/>
            </a:xfrm>
            <a:prstGeom prst="flowChartMultidocument">
              <a:avLst/>
            </a:prstGeom>
            <a:solidFill>
              <a:srgbClr val="FFFF00"/>
            </a:solidFill>
            <a:ln w="9525" algn="ctr">
              <a:solidFill>
                <a:schemeClr val="tx1"/>
              </a:solidFill>
              <a:round/>
              <a:headEnd/>
              <a:tailEnd/>
            </a:ln>
          </p:spPr>
          <p:txBody>
            <a:bodyPr/>
            <a:lstStyle/>
            <a:p>
              <a:pPr hangingPunct="0">
                <a:lnSpc>
                  <a:spcPct val="94000"/>
                </a:lnSpc>
                <a:buClr>
                  <a:srgbClr val="000000"/>
                </a:buClr>
                <a:buSzPct val="100000"/>
                <a:buFont typeface="Times New Roman" pitchFamily="18" charset="0"/>
                <a:buNone/>
              </a:pPr>
              <a:endParaRPr lang="es-AR" altLang="es-AR"/>
            </a:p>
          </p:txBody>
        </p:sp>
        <p:sp>
          <p:nvSpPr>
            <p:cNvPr id="24622" name="7 CuadroTexto"/>
            <p:cNvSpPr txBox="1">
              <a:spLocks noChangeArrowheads="1"/>
            </p:cNvSpPr>
            <p:nvPr/>
          </p:nvSpPr>
          <p:spPr bwMode="auto">
            <a:xfrm>
              <a:off x="6244530" y="3826686"/>
              <a:ext cx="1512168" cy="3690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s-AR" altLang="es-AR"/>
                <a:t>Molde</a:t>
              </a:r>
            </a:p>
          </p:txBody>
        </p:sp>
      </p:grpSp>
      <p:sp>
        <p:nvSpPr>
          <p:cNvPr id="24586" name="18 Flecha derecha"/>
          <p:cNvSpPr>
            <a:spLocks noChangeArrowheads="1"/>
          </p:cNvSpPr>
          <p:nvPr/>
        </p:nvSpPr>
        <p:spPr bwMode="auto">
          <a:xfrm rot="6385468">
            <a:off x="7465220" y="1640682"/>
            <a:ext cx="698500" cy="246062"/>
          </a:xfrm>
          <a:prstGeom prst="rightArrow">
            <a:avLst>
              <a:gd name="adj1" fmla="val 50000"/>
              <a:gd name="adj2" fmla="val 50124"/>
            </a:avLst>
          </a:prstGeom>
          <a:solidFill>
            <a:srgbClr val="00B8FF"/>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1430" tIns="45715" rIns="91430" bIns="45715"/>
          <a:lstStyle/>
          <a:p>
            <a:pPr hangingPunct="0">
              <a:lnSpc>
                <a:spcPct val="94000"/>
              </a:lnSpc>
              <a:buClr>
                <a:srgbClr val="000000"/>
              </a:buClr>
              <a:buSzPct val="100000"/>
              <a:buFont typeface="Times New Roman" pitchFamily="18" charset="0"/>
              <a:buNone/>
            </a:pPr>
            <a:endParaRPr lang="es-AR" altLang="es-AR"/>
          </a:p>
        </p:txBody>
      </p:sp>
      <p:grpSp>
        <p:nvGrpSpPr>
          <p:cNvPr id="24587" name="19 Grupo"/>
          <p:cNvGrpSpPr>
            <a:grpSpLocks/>
          </p:cNvGrpSpPr>
          <p:nvPr/>
        </p:nvGrpSpPr>
        <p:grpSpPr bwMode="auto">
          <a:xfrm>
            <a:off x="6015039" y="3946525"/>
            <a:ext cx="1839912" cy="706438"/>
            <a:chOff x="6188869" y="3657600"/>
            <a:chExt cx="1623491" cy="707504"/>
          </a:xfrm>
        </p:grpSpPr>
        <p:sp>
          <p:nvSpPr>
            <p:cNvPr id="24619" name="20 Multidocumento"/>
            <p:cNvSpPr>
              <a:spLocks noChangeArrowheads="1"/>
            </p:cNvSpPr>
            <p:nvPr/>
          </p:nvSpPr>
          <p:spPr bwMode="auto">
            <a:xfrm>
              <a:off x="6188869" y="3657600"/>
              <a:ext cx="1623491" cy="707504"/>
            </a:xfrm>
            <a:prstGeom prst="flowChartMultidocument">
              <a:avLst/>
            </a:prstGeom>
            <a:solidFill>
              <a:srgbClr val="FFFF00"/>
            </a:solidFill>
            <a:ln w="9525" algn="ctr">
              <a:solidFill>
                <a:schemeClr val="tx1"/>
              </a:solidFill>
              <a:round/>
              <a:headEnd/>
              <a:tailEnd/>
            </a:ln>
          </p:spPr>
          <p:txBody>
            <a:bodyPr/>
            <a:lstStyle/>
            <a:p>
              <a:pPr hangingPunct="0">
                <a:lnSpc>
                  <a:spcPct val="94000"/>
                </a:lnSpc>
                <a:buClr>
                  <a:srgbClr val="000000"/>
                </a:buClr>
                <a:buSzPct val="100000"/>
                <a:buFont typeface="Times New Roman" pitchFamily="18" charset="0"/>
                <a:buNone/>
              </a:pPr>
              <a:endParaRPr lang="es-AR" altLang="es-AR"/>
            </a:p>
          </p:txBody>
        </p:sp>
        <p:sp>
          <p:nvSpPr>
            <p:cNvPr id="24620" name="21 CuadroTexto"/>
            <p:cNvSpPr txBox="1">
              <a:spLocks noChangeArrowheads="1"/>
            </p:cNvSpPr>
            <p:nvPr/>
          </p:nvSpPr>
          <p:spPr bwMode="auto">
            <a:xfrm>
              <a:off x="6244530" y="3826686"/>
              <a:ext cx="1512168" cy="3698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s-AR" altLang="es-AR"/>
                <a:t>Alineamiento</a:t>
              </a:r>
            </a:p>
          </p:txBody>
        </p:sp>
      </p:grpSp>
      <p:sp>
        <p:nvSpPr>
          <p:cNvPr id="24588" name="28 Flecha derecha"/>
          <p:cNvSpPr>
            <a:spLocks noChangeArrowheads="1"/>
          </p:cNvSpPr>
          <p:nvPr/>
        </p:nvSpPr>
        <p:spPr bwMode="auto">
          <a:xfrm rot="7170125" flipV="1">
            <a:off x="3383757" y="3415507"/>
            <a:ext cx="785813" cy="190500"/>
          </a:xfrm>
          <a:prstGeom prst="rightArrow">
            <a:avLst>
              <a:gd name="adj1" fmla="val 50000"/>
              <a:gd name="adj2" fmla="val 49729"/>
            </a:avLst>
          </a:prstGeom>
          <a:solidFill>
            <a:srgbClr val="00B8FF"/>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1430" tIns="45715" rIns="91430" bIns="45715"/>
          <a:lstStyle/>
          <a:p>
            <a:pPr hangingPunct="0">
              <a:lnSpc>
                <a:spcPct val="94000"/>
              </a:lnSpc>
              <a:buClr>
                <a:srgbClr val="000000"/>
              </a:buClr>
              <a:buSzPct val="100000"/>
              <a:buFont typeface="Times New Roman" pitchFamily="18" charset="0"/>
              <a:buNone/>
            </a:pPr>
            <a:endParaRPr lang="es-AR" altLang="es-AR"/>
          </a:p>
        </p:txBody>
      </p:sp>
      <p:grpSp>
        <p:nvGrpSpPr>
          <p:cNvPr id="24589" name="11 Grupo"/>
          <p:cNvGrpSpPr>
            <a:grpSpLocks/>
          </p:cNvGrpSpPr>
          <p:nvPr/>
        </p:nvGrpSpPr>
        <p:grpSpPr bwMode="auto">
          <a:xfrm>
            <a:off x="1820864" y="3779838"/>
            <a:ext cx="4110037" cy="2398712"/>
            <a:chOff x="4721125" y="4211488"/>
            <a:chExt cx="4110258" cy="2399768"/>
          </a:xfrm>
        </p:grpSpPr>
        <p:sp>
          <p:nvSpPr>
            <p:cNvPr id="24612" name="22 Flecha derecha"/>
            <p:cNvSpPr>
              <a:spLocks noChangeArrowheads="1"/>
            </p:cNvSpPr>
            <p:nvPr/>
          </p:nvSpPr>
          <p:spPr bwMode="auto">
            <a:xfrm rot="10800000">
              <a:off x="6522044" y="4684771"/>
              <a:ext cx="2309339" cy="254001"/>
            </a:xfrm>
            <a:prstGeom prst="rightArrow">
              <a:avLst>
                <a:gd name="adj1" fmla="val 50000"/>
                <a:gd name="adj2" fmla="val 50005"/>
              </a:avLst>
            </a:prstGeom>
            <a:solidFill>
              <a:srgbClr val="00B8FF"/>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hangingPunct="0">
                <a:lnSpc>
                  <a:spcPct val="94000"/>
                </a:lnSpc>
                <a:buClr>
                  <a:srgbClr val="000000"/>
                </a:buClr>
                <a:buSzPct val="100000"/>
                <a:buFont typeface="Times New Roman" pitchFamily="18" charset="0"/>
                <a:buNone/>
              </a:pPr>
              <a:endParaRPr lang="es-AR" altLang="es-AR"/>
            </a:p>
          </p:txBody>
        </p:sp>
        <p:sp>
          <p:nvSpPr>
            <p:cNvPr id="27" name="26 Rectángulo"/>
            <p:cNvSpPr/>
            <p:nvPr/>
          </p:nvSpPr>
          <p:spPr bwMode="auto">
            <a:xfrm>
              <a:off x="4721125" y="4211488"/>
              <a:ext cx="1733643" cy="802040"/>
            </a:xfrm>
            <a:prstGeom prst="rect">
              <a:avLst/>
            </a:prstGeom>
            <a:solidFill>
              <a:schemeClr val="accent1">
                <a:lumMod val="75000"/>
              </a:schemeClr>
            </a:solidFill>
            <a:ln w="9525" cap="flat" cmpd="sng" algn="ctr">
              <a:solidFill>
                <a:schemeClr val="accent1">
                  <a:lumMod val="75000"/>
                </a:schemeClr>
              </a:solidFill>
              <a:prstDash val="solid"/>
              <a:round/>
              <a:headEnd type="none" w="med" len="med"/>
              <a:tailEnd type="none" w="med" len="med"/>
            </a:ln>
            <a:effectLst/>
          </p:spPr>
          <p:txBody>
            <a:bodyPr/>
            <a:lstStyle/>
            <a:p>
              <a:pPr hangingPunct="0">
                <a:lnSpc>
                  <a:spcPct val="94000"/>
                </a:lnSpc>
                <a:buClr>
                  <a:srgbClr val="000000"/>
                </a:buClr>
                <a:buSzPct val="100000"/>
                <a:buFont typeface="Times New Roman" pitchFamily="16" charset="0"/>
                <a:buNone/>
                <a:defRPr/>
              </a:pPr>
              <a:endParaRPr lang="es-AR">
                <a:latin typeface="Arial" charset="0"/>
                <a:ea typeface="ＭＳ Ｐゴシック" pitchFamily="34" charset="-128"/>
              </a:endParaRPr>
            </a:p>
          </p:txBody>
        </p:sp>
        <p:sp>
          <p:nvSpPr>
            <p:cNvPr id="24614" name="9 CuadroTexto"/>
            <p:cNvSpPr txBox="1">
              <a:spLocks noChangeArrowheads="1"/>
            </p:cNvSpPr>
            <p:nvPr/>
          </p:nvSpPr>
          <p:spPr bwMode="auto">
            <a:xfrm>
              <a:off x="4810138" y="4427666"/>
              <a:ext cx="1584176" cy="3694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s-AR" altLang="es-AR">
                  <a:solidFill>
                    <a:schemeClr val="bg1"/>
                  </a:solidFill>
                </a:rPr>
                <a:t>MODELLER</a:t>
              </a:r>
            </a:p>
          </p:txBody>
        </p:sp>
        <p:sp>
          <p:nvSpPr>
            <p:cNvPr id="24615" name="29 Flecha derecha"/>
            <p:cNvSpPr>
              <a:spLocks noChangeArrowheads="1"/>
            </p:cNvSpPr>
            <p:nvPr/>
          </p:nvSpPr>
          <p:spPr bwMode="auto">
            <a:xfrm rot="5400000">
              <a:off x="5306168" y="5366916"/>
              <a:ext cx="786259" cy="222796"/>
            </a:xfrm>
            <a:prstGeom prst="rightArrow">
              <a:avLst>
                <a:gd name="adj1" fmla="val 50000"/>
                <a:gd name="adj2" fmla="val 49995"/>
              </a:avLst>
            </a:prstGeom>
            <a:solidFill>
              <a:srgbClr val="00B8FF"/>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hangingPunct="0">
                <a:lnSpc>
                  <a:spcPct val="94000"/>
                </a:lnSpc>
                <a:buClr>
                  <a:srgbClr val="000000"/>
                </a:buClr>
                <a:buSzPct val="100000"/>
                <a:buFont typeface="Times New Roman" pitchFamily="18" charset="0"/>
                <a:buNone/>
              </a:pPr>
              <a:endParaRPr lang="es-AR" altLang="es-AR"/>
            </a:p>
          </p:txBody>
        </p:sp>
        <p:sp>
          <p:nvSpPr>
            <p:cNvPr id="24616" name="30 Multidocumento"/>
            <p:cNvSpPr>
              <a:spLocks noChangeArrowheads="1"/>
            </p:cNvSpPr>
            <p:nvPr/>
          </p:nvSpPr>
          <p:spPr bwMode="auto">
            <a:xfrm>
              <a:off x="4810138" y="5903752"/>
              <a:ext cx="1839515" cy="707504"/>
            </a:xfrm>
            <a:prstGeom prst="flowChartMultidocument">
              <a:avLst/>
            </a:prstGeom>
            <a:solidFill>
              <a:srgbClr val="FFFF00"/>
            </a:solidFill>
            <a:ln w="9525" algn="ctr">
              <a:solidFill>
                <a:schemeClr val="tx1"/>
              </a:solidFill>
              <a:round/>
              <a:headEnd/>
              <a:tailEnd/>
            </a:ln>
          </p:spPr>
          <p:txBody>
            <a:bodyPr/>
            <a:lstStyle/>
            <a:p>
              <a:pPr hangingPunct="0">
                <a:lnSpc>
                  <a:spcPct val="94000"/>
                </a:lnSpc>
                <a:buClr>
                  <a:srgbClr val="000000"/>
                </a:buClr>
                <a:buSzPct val="100000"/>
                <a:buFont typeface="Times New Roman" pitchFamily="18" charset="0"/>
                <a:buNone/>
              </a:pPr>
              <a:endParaRPr lang="es-AR" altLang="es-AR"/>
            </a:p>
          </p:txBody>
        </p:sp>
        <p:sp>
          <p:nvSpPr>
            <p:cNvPr id="24617" name="31 CuadroTexto"/>
            <p:cNvSpPr txBox="1">
              <a:spLocks noChangeArrowheads="1"/>
            </p:cNvSpPr>
            <p:nvPr/>
          </p:nvSpPr>
          <p:spPr bwMode="auto">
            <a:xfrm>
              <a:off x="5076056" y="6072838"/>
              <a:ext cx="1713379" cy="3694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s-AR" altLang="es-AR"/>
                <a:t>Modelos</a:t>
              </a:r>
            </a:p>
          </p:txBody>
        </p:sp>
        <p:sp>
          <p:nvSpPr>
            <p:cNvPr id="24618" name="32 Flecha derecha"/>
            <p:cNvSpPr>
              <a:spLocks noChangeArrowheads="1"/>
            </p:cNvSpPr>
            <p:nvPr/>
          </p:nvSpPr>
          <p:spPr bwMode="auto">
            <a:xfrm>
              <a:off x="6738069" y="6086524"/>
              <a:ext cx="786259" cy="222796"/>
            </a:xfrm>
            <a:prstGeom prst="rightArrow">
              <a:avLst>
                <a:gd name="adj1" fmla="val 50000"/>
                <a:gd name="adj2" fmla="val 49995"/>
              </a:avLst>
            </a:prstGeom>
            <a:solidFill>
              <a:srgbClr val="00B8FF"/>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hangingPunct="0">
                <a:lnSpc>
                  <a:spcPct val="94000"/>
                </a:lnSpc>
                <a:buClr>
                  <a:srgbClr val="000000"/>
                </a:buClr>
                <a:buSzPct val="100000"/>
                <a:buFont typeface="Times New Roman" pitchFamily="18" charset="0"/>
                <a:buNone/>
              </a:pPr>
              <a:endParaRPr lang="es-AR" altLang="es-AR"/>
            </a:p>
          </p:txBody>
        </p:sp>
      </p:grpSp>
      <p:sp>
        <p:nvSpPr>
          <p:cNvPr id="24590" name="34 CuadroTexto"/>
          <p:cNvSpPr txBox="1">
            <a:spLocks noChangeArrowheads="1"/>
          </p:cNvSpPr>
          <p:nvPr/>
        </p:nvSpPr>
        <p:spPr bwMode="auto">
          <a:xfrm>
            <a:off x="4716464" y="5556251"/>
            <a:ext cx="17621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tIns="45715" rIns="91430" bIns="45715">
            <a:spAutoFit/>
          </a:bodyPr>
          <a:lstStyle/>
          <a:p>
            <a:r>
              <a:rPr lang="es-AR" altLang="es-AR" sz="2400">
                <a:solidFill>
                  <a:schemeClr val="bg1"/>
                </a:solidFill>
              </a:rPr>
              <a:t>frst</a:t>
            </a:r>
          </a:p>
        </p:txBody>
      </p:sp>
      <p:sp>
        <p:nvSpPr>
          <p:cNvPr id="24591" name="37 Flecha derecha"/>
          <p:cNvSpPr>
            <a:spLocks noChangeArrowheads="1"/>
          </p:cNvSpPr>
          <p:nvPr/>
        </p:nvSpPr>
        <p:spPr bwMode="auto">
          <a:xfrm>
            <a:off x="4932363" y="5648326"/>
            <a:ext cx="787400" cy="222250"/>
          </a:xfrm>
          <a:prstGeom prst="rightArrow">
            <a:avLst>
              <a:gd name="adj1" fmla="val 50000"/>
              <a:gd name="adj2" fmla="val 50190"/>
            </a:avLst>
          </a:prstGeom>
          <a:solidFill>
            <a:srgbClr val="00B8FF"/>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1430" tIns="45715" rIns="91430" bIns="45715"/>
          <a:lstStyle/>
          <a:p>
            <a:pPr hangingPunct="0">
              <a:lnSpc>
                <a:spcPct val="94000"/>
              </a:lnSpc>
              <a:buClr>
                <a:srgbClr val="000000"/>
              </a:buClr>
              <a:buSzPct val="100000"/>
              <a:buFont typeface="Times New Roman" pitchFamily="18" charset="0"/>
              <a:buNone/>
            </a:pPr>
            <a:endParaRPr lang="es-AR" altLang="es-AR"/>
          </a:p>
        </p:txBody>
      </p:sp>
      <p:grpSp>
        <p:nvGrpSpPr>
          <p:cNvPr id="24592" name="38 Grupo"/>
          <p:cNvGrpSpPr>
            <a:grpSpLocks/>
          </p:cNvGrpSpPr>
          <p:nvPr/>
        </p:nvGrpSpPr>
        <p:grpSpPr bwMode="auto">
          <a:xfrm>
            <a:off x="5940426" y="5373688"/>
            <a:ext cx="1622425" cy="706437"/>
            <a:chOff x="6188869" y="3657600"/>
            <a:chExt cx="1623492" cy="707504"/>
          </a:xfrm>
        </p:grpSpPr>
        <p:sp>
          <p:nvSpPr>
            <p:cNvPr id="24610" name="39 Multidocumento"/>
            <p:cNvSpPr>
              <a:spLocks noChangeArrowheads="1"/>
            </p:cNvSpPr>
            <p:nvPr/>
          </p:nvSpPr>
          <p:spPr bwMode="auto">
            <a:xfrm>
              <a:off x="6188869" y="3657600"/>
              <a:ext cx="1623491" cy="707504"/>
            </a:xfrm>
            <a:prstGeom prst="flowChartMultidocument">
              <a:avLst/>
            </a:prstGeom>
            <a:solidFill>
              <a:srgbClr val="FFFF00"/>
            </a:solidFill>
            <a:ln w="9525" algn="ctr">
              <a:solidFill>
                <a:schemeClr val="tx1"/>
              </a:solidFill>
              <a:round/>
              <a:headEnd/>
              <a:tailEnd/>
            </a:ln>
          </p:spPr>
          <p:txBody>
            <a:bodyPr/>
            <a:lstStyle/>
            <a:p>
              <a:pPr hangingPunct="0">
                <a:lnSpc>
                  <a:spcPct val="94000"/>
                </a:lnSpc>
                <a:buClr>
                  <a:srgbClr val="000000"/>
                </a:buClr>
                <a:buSzPct val="100000"/>
                <a:buFont typeface="Times New Roman" pitchFamily="18" charset="0"/>
                <a:buNone/>
              </a:pPr>
              <a:endParaRPr lang="es-AR" altLang="es-AR"/>
            </a:p>
          </p:txBody>
        </p:sp>
        <p:sp>
          <p:nvSpPr>
            <p:cNvPr id="24611" name="40 CuadroTexto"/>
            <p:cNvSpPr txBox="1">
              <a:spLocks noChangeArrowheads="1"/>
            </p:cNvSpPr>
            <p:nvPr/>
          </p:nvSpPr>
          <p:spPr bwMode="auto">
            <a:xfrm>
              <a:off x="6300193" y="3864332"/>
              <a:ext cx="1512168" cy="3698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s-AR" altLang="es-AR"/>
                <a:t>Calidad</a:t>
              </a:r>
            </a:p>
          </p:txBody>
        </p:sp>
      </p:grpSp>
      <p:pic>
        <p:nvPicPr>
          <p:cNvPr id="24593"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812089" y="3871913"/>
            <a:ext cx="1311275" cy="1257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94" name="13 Rectángulo"/>
          <p:cNvSpPr>
            <a:spLocks noChangeArrowheads="1"/>
          </p:cNvSpPr>
          <p:nvPr/>
        </p:nvSpPr>
        <p:spPr bwMode="auto">
          <a:xfrm>
            <a:off x="908640" y="156051"/>
            <a:ext cx="792162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0" tIns="45715" rIns="91430" bIns="45715">
            <a:spAutoFit/>
          </a:bodyPr>
          <a:lstStyle/>
          <a:p>
            <a:pPr algn="ctr" hangingPunct="0">
              <a:buClr>
                <a:srgbClr val="000000"/>
              </a:buClr>
              <a:buSzPct val="100000"/>
              <a:buFont typeface="Times New Roman" pitchFamily="18" charset="0"/>
              <a:buNone/>
            </a:pPr>
            <a:r>
              <a:rPr lang="es-AR" altLang="es-AR" sz="3600" dirty="0">
                <a:solidFill>
                  <a:srgbClr val="000000"/>
                </a:solidFill>
                <a:latin typeface="Comic Sans MS" pitchFamily="66" charset="0"/>
              </a:rPr>
              <a:t>Predicción de la estructura proteica</a:t>
            </a:r>
            <a:endParaRPr lang="es-AR" altLang="es-AR" sz="3600" dirty="0">
              <a:latin typeface="Comic Sans MS" pitchFamily="66" charset="0"/>
            </a:endParaRPr>
          </a:p>
        </p:txBody>
      </p:sp>
      <p:sp>
        <p:nvSpPr>
          <p:cNvPr id="24595" name="1 Flecha derecha"/>
          <p:cNvSpPr>
            <a:spLocks noChangeArrowheads="1"/>
          </p:cNvSpPr>
          <p:nvPr/>
        </p:nvSpPr>
        <p:spPr bwMode="auto">
          <a:xfrm rot="7340926">
            <a:off x="473076" y="3538538"/>
            <a:ext cx="690562" cy="246063"/>
          </a:xfrm>
          <a:prstGeom prst="rightArrow">
            <a:avLst>
              <a:gd name="adj1" fmla="val 50000"/>
              <a:gd name="adj2" fmla="val 50178"/>
            </a:avLst>
          </a:prstGeom>
          <a:solidFill>
            <a:srgbClr val="00B8FF"/>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1430" tIns="45715" rIns="91430" bIns="45715"/>
          <a:lstStyle/>
          <a:p>
            <a:pPr hangingPunct="0">
              <a:lnSpc>
                <a:spcPct val="94000"/>
              </a:lnSpc>
              <a:buClr>
                <a:srgbClr val="000000"/>
              </a:buClr>
              <a:buSzPct val="100000"/>
              <a:buFont typeface="Times New Roman" pitchFamily="18" charset="0"/>
              <a:buNone/>
            </a:pPr>
            <a:endParaRPr lang="es-AR" altLang="es-AR"/>
          </a:p>
        </p:txBody>
      </p:sp>
      <p:grpSp>
        <p:nvGrpSpPr>
          <p:cNvPr id="24596" name="19 Grupo"/>
          <p:cNvGrpSpPr>
            <a:grpSpLocks/>
          </p:cNvGrpSpPr>
          <p:nvPr/>
        </p:nvGrpSpPr>
        <p:grpSpPr bwMode="auto">
          <a:xfrm>
            <a:off x="160339" y="4017964"/>
            <a:ext cx="1387475" cy="706437"/>
            <a:chOff x="6188869" y="3657600"/>
            <a:chExt cx="1623491" cy="707504"/>
          </a:xfrm>
        </p:grpSpPr>
        <p:sp>
          <p:nvSpPr>
            <p:cNvPr id="24608" name="20 Multidocumento"/>
            <p:cNvSpPr>
              <a:spLocks noChangeArrowheads="1"/>
            </p:cNvSpPr>
            <p:nvPr/>
          </p:nvSpPr>
          <p:spPr bwMode="auto">
            <a:xfrm>
              <a:off x="6188869" y="3657600"/>
              <a:ext cx="1623491" cy="707504"/>
            </a:xfrm>
            <a:prstGeom prst="flowChartMultidocument">
              <a:avLst/>
            </a:prstGeom>
            <a:solidFill>
              <a:srgbClr val="FFFF00"/>
            </a:solidFill>
            <a:ln w="9525" algn="ctr">
              <a:solidFill>
                <a:schemeClr val="tx1"/>
              </a:solidFill>
              <a:round/>
              <a:headEnd/>
              <a:tailEnd/>
            </a:ln>
          </p:spPr>
          <p:txBody>
            <a:bodyPr/>
            <a:lstStyle/>
            <a:p>
              <a:pPr hangingPunct="0">
                <a:lnSpc>
                  <a:spcPct val="94000"/>
                </a:lnSpc>
                <a:buClr>
                  <a:srgbClr val="000000"/>
                </a:buClr>
                <a:buSzPct val="100000"/>
                <a:buFont typeface="Times New Roman" pitchFamily="18" charset="0"/>
                <a:buNone/>
              </a:pPr>
              <a:endParaRPr lang="es-AR" altLang="es-AR"/>
            </a:p>
          </p:txBody>
        </p:sp>
        <p:sp>
          <p:nvSpPr>
            <p:cNvPr id="24609" name="21 CuadroTexto"/>
            <p:cNvSpPr txBox="1">
              <a:spLocks noChangeArrowheads="1"/>
            </p:cNvSpPr>
            <p:nvPr/>
          </p:nvSpPr>
          <p:spPr bwMode="auto">
            <a:xfrm>
              <a:off x="6244530" y="3826686"/>
              <a:ext cx="1512168" cy="3698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s-AR" altLang="es-AR"/>
                <a:t>Cristal</a:t>
              </a:r>
            </a:p>
          </p:txBody>
        </p:sp>
      </p:grpSp>
      <p:sp>
        <p:nvSpPr>
          <p:cNvPr id="40" name="39 Rectángulo"/>
          <p:cNvSpPr/>
          <p:nvPr/>
        </p:nvSpPr>
        <p:spPr bwMode="auto">
          <a:xfrm>
            <a:off x="3560764" y="1687514"/>
            <a:ext cx="1216025" cy="554037"/>
          </a:xfrm>
          <a:prstGeom prst="rect">
            <a:avLst/>
          </a:prstGeom>
          <a:solidFill>
            <a:schemeClr val="accent1">
              <a:lumMod val="75000"/>
            </a:schemeClr>
          </a:solidFill>
          <a:ln w="9525" cap="flat" cmpd="sng" algn="ctr">
            <a:solidFill>
              <a:schemeClr val="accent1">
                <a:lumMod val="75000"/>
              </a:schemeClr>
            </a:solidFill>
            <a:prstDash val="solid"/>
            <a:round/>
            <a:headEnd type="none" w="med" len="med"/>
            <a:tailEnd type="none" w="med" len="med"/>
          </a:ln>
          <a:effectLst/>
        </p:spPr>
        <p:txBody>
          <a:bodyPr lIns="91430" tIns="45715" rIns="91430" bIns="45715"/>
          <a:lstStyle/>
          <a:p>
            <a:pPr hangingPunct="0">
              <a:lnSpc>
                <a:spcPct val="94000"/>
              </a:lnSpc>
              <a:buClr>
                <a:srgbClr val="000000"/>
              </a:buClr>
              <a:buSzPct val="100000"/>
              <a:buFont typeface="Times New Roman" pitchFamily="16" charset="0"/>
              <a:buNone/>
              <a:defRPr/>
            </a:pPr>
            <a:endParaRPr lang="es-AR">
              <a:latin typeface="Arial" charset="0"/>
              <a:ea typeface="ＭＳ Ｐゴシック" pitchFamily="34" charset="-128"/>
            </a:endParaRPr>
          </a:p>
        </p:txBody>
      </p:sp>
      <p:sp>
        <p:nvSpPr>
          <p:cNvPr id="41" name="7 CuadroTexto"/>
          <p:cNvSpPr txBox="1">
            <a:spLocks noChangeArrowheads="1"/>
          </p:cNvSpPr>
          <p:nvPr/>
        </p:nvSpPr>
        <p:spPr bwMode="auto">
          <a:xfrm>
            <a:off x="3635376" y="1668463"/>
            <a:ext cx="1141413" cy="646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tIns="45715" rIns="91430" bIns="45715">
            <a:spAutoFit/>
          </a:bodyPr>
          <a:lstStyle/>
          <a:p>
            <a:pPr>
              <a:defRPr/>
            </a:pPr>
            <a:r>
              <a:rPr lang="es-AR" altLang="es-AR" dirty="0">
                <a:solidFill>
                  <a:schemeClr val="accent3"/>
                </a:solidFill>
                <a:latin typeface="Impact" pitchFamily="34" charset="0"/>
                <a:ea typeface="ＭＳ Ｐゴシック" pitchFamily="34" charset="-128"/>
                <a:cs typeface="Arial" pitchFamily="34" charset="0"/>
              </a:rPr>
              <a:t>psi-BLAST</a:t>
            </a:r>
          </a:p>
          <a:p>
            <a:pPr>
              <a:defRPr/>
            </a:pPr>
            <a:r>
              <a:rPr lang="es-AR" altLang="es-AR" dirty="0" err="1">
                <a:solidFill>
                  <a:schemeClr val="accent3"/>
                </a:solidFill>
                <a:latin typeface="Impact" pitchFamily="34" charset="0"/>
                <a:ea typeface="ＭＳ Ｐゴシック" pitchFamily="34" charset="-128"/>
                <a:cs typeface="Arial" pitchFamily="34" charset="0"/>
              </a:rPr>
              <a:t>Uniref</a:t>
            </a:r>
            <a:endParaRPr lang="es-AR" altLang="es-AR" dirty="0">
              <a:solidFill>
                <a:schemeClr val="accent3"/>
              </a:solidFill>
              <a:latin typeface="Impact" pitchFamily="34" charset="0"/>
              <a:ea typeface="ＭＳ Ｐゴシック" pitchFamily="34" charset="-128"/>
              <a:cs typeface="Arial" pitchFamily="34" charset="0"/>
            </a:endParaRPr>
          </a:p>
        </p:txBody>
      </p:sp>
      <p:sp>
        <p:nvSpPr>
          <p:cNvPr id="46" name="45 Rectángulo"/>
          <p:cNvSpPr/>
          <p:nvPr/>
        </p:nvSpPr>
        <p:spPr bwMode="auto">
          <a:xfrm>
            <a:off x="6832600" y="2163764"/>
            <a:ext cx="1733550" cy="801687"/>
          </a:xfrm>
          <a:prstGeom prst="rect">
            <a:avLst/>
          </a:prstGeom>
          <a:solidFill>
            <a:schemeClr val="accent1">
              <a:lumMod val="75000"/>
            </a:schemeClr>
          </a:solidFill>
          <a:ln w="9525" cap="flat" cmpd="sng" algn="ctr">
            <a:solidFill>
              <a:schemeClr val="accent1">
                <a:lumMod val="75000"/>
              </a:schemeClr>
            </a:solidFill>
            <a:prstDash val="solid"/>
            <a:round/>
            <a:headEnd type="none" w="med" len="med"/>
            <a:tailEnd type="none" w="med" len="med"/>
          </a:ln>
          <a:effectLst/>
        </p:spPr>
        <p:txBody>
          <a:bodyPr lIns="91430" tIns="45715" rIns="91430" bIns="45715"/>
          <a:lstStyle/>
          <a:p>
            <a:pPr hangingPunct="0">
              <a:lnSpc>
                <a:spcPct val="94000"/>
              </a:lnSpc>
              <a:buClr>
                <a:srgbClr val="000000"/>
              </a:buClr>
              <a:buSzPct val="100000"/>
              <a:buFont typeface="Times New Roman" pitchFamily="16" charset="0"/>
              <a:buNone/>
              <a:defRPr/>
            </a:pPr>
            <a:endParaRPr lang="es-AR">
              <a:latin typeface="Arial" charset="0"/>
              <a:ea typeface="ＭＳ Ｐゴシック" pitchFamily="34" charset="-128"/>
            </a:endParaRPr>
          </a:p>
        </p:txBody>
      </p:sp>
      <p:pic>
        <p:nvPicPr>
          <p:cNvPr id="24600" name="Picture 4" descr="RCSB PDB"/>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58001" y="2439988"/>
            <a:ext cx="168116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601" name="1 Flecha derecha"/>
          <p:cNvSpPr>
            <a:spLocks noChangeArrowheads="1"/>
          </p:cNvSpPr>
          <p:nvPr/>
        </p:nvSpPr>
        <p:spPr bwMode="auto">
          <a:xfrm rot="-2068936">
            <a:off x="2763839" y="2192339"/>
            <a:ext cx="785812" cy="214312"/>
          </a:xfrm>
          <a:prstGeom prst="rightArrow">
            <a:avLst>
              <a:gd name="adj1" fmla="val 50000"/>
              <a:gd name="adj2" fmla="val 50094"/>
            </a:avLst>
          </a:prstGeom>
          <a:solidFill>
            <a:srgbClr val="00B8FF"/>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1430" tIns="45715" rIns="91430" bIns="45715"/>
          <a:lstStyle/>
          <a:p>
            <a:pPr hangingPunct="0">
              <a:lnSpc>
                <a:spcPct val="94000"/>
              </a:lnSpc>
              <a:buClr>
                <a:srgbClr val="000000"/>
              </a:buClr>
              <a:buSzPct val="100000"/>
              <a:buFont typeface="Times New Roman" pitchFamily="18" charset="0"/>
              <a:buNone/>
            </a:pPr>
            <a:endParaRPr lang="es-AR" altLang="es-AR"/>
          </a:p>
        </p:txBody>
      </p:sp>
      <p:pic>
        <p:nvPicPr>
          <p:cNvPr id="24602" name="Picture 37" descr="Resultado de imagen para logo dominio pfam"/>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986720" y="695066"/>
            <a:ext cx="4084638" cy="936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603" name="1 Flecha derecha"/>
          <p:cNvSpPr>
            <a:spLocks noChangeArrowheads="1"/>
          </p:cNvSpPr>
          <p:nvPr/>
        </p:nvSpPr>
        <p:spPr bwMode="auto">
          <a:xfrm rot="-2068936">
            <a:off x="4779963" y="1643064"/>
            <a:ext cx="785812" cy="214312"/>
          </a:xfrm>
          <a:prstGeom prst="rightArrow">
            <a:avLst>
              <a:gd name="adj1" fmla="val 50000"/>
              <a:gd name="adj2" fmla="val 50094"/>
            </a:avLst>
          </a:prstGeom>
          <a:solidFill>
            <a:srgbClr val="00B8FF"/>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1430" tIns="45715" rIns="91430" bIns="45715"/>
          <a:lstStyle/>
          <a:p>
            <a:pPr hangingPunct="0">
              <a:lnSpc>
                <a:spcPct val="94000"/>
              </a:lnSpc>
              <a:buClr>
                <a:srgbClr val="000000"/>
              </a:buClr>
              <a:buSzPct val="100000"/>
              <a:buFont typeface="Times New Roman" pitchFamily="18" charset="0"/>
              <a:buNone/>
            </a:pPr>
            <a:endParaRPr lang="es-AR" altLang="es-AR"/>
          </a:p>
        </p:txBody>
      </p:sp>
      <p:sp>
        <p:nvSpPr>
          <p:cNvPr id="2" name="1 CuadroTexto"/>
          <p:cNvSpPr txBox="1"/>
          <p:nvPr/>
        </p:nvSpPr>
        <p:spPr>
          <a:xfrm>
            <a:off x="6764338" y="2111375"/>
            <a:ext cx="868487" cy="646321"/>
          </a:xfrm>
          <a:prstGeom prst="rect">
            <a:avLst/>
          </a:prstGeom>
          <a:noFill/>
        </p:spPr>
        <p:txBody>
          <a:bodyPr wrap="none" lIns="91430" tIns="45715" rIns="91430" bIns="45715">
            <a:spAutoFit/>
          </a:bodyPr>
          <a:lstStyle/>
          <a:p>
            <a:pPr>
              <a:defRPr/>
            </a:pPr>
            <a:r>
              <a:rPr lang="es-AR" altLang="es-AR" dirty="0" err="1">
                <a:solidFill>
                  <a:schemeClr val="accent3"/>
                </a:solidFill>
                <a:latin typeface="Impact" pitchFamily="34" charset="0"/>
                <a:ea typeface="ＭＳ Ｐゴシック" pitchFamily="34" charset="-128"/>
                <a:cs typeface="Arial" pitchFamily="34" charset="0"/>
              </a:rPr>
              <a:t>BLASTp</a:t>
            </a:r>
            <a:endParaRPr lang="es-AR" altLang="es-AR" dirty="0">
              <a:solidFill>
                <a:schemeClr val="accent3"/>
              </a:solidFill>
              <a:latin typeface="Impact" pitchFamily="34" charset="0"/>
              <a:ea typeface="ＭＳ Ｐゴシック" pitchFamily="34" charset="-128"/>
              <a:cs typeface="Arial" pitchFamily="34" charset="0"/>
            </a:endParaRPr>
          </a:p>
          <a:p>
            <a:pPr>
              <a:defRPr/>
            </a:pPr>
            <a:endParaRPr lang="es-AR" dirty="0">
              <a:cs typeface="Arial" pitchFamily="34" charset="0"/>
            </a:endParaRPr>
          </a:p>
        </p:txBody>
      </p:sp>
      <p:sp>
        <p:nvSpPr>
          <p:cNvPr id="24605" name="28 Flecha derecha"/>
          <p:cNvSpPr>
            <a:spLocks noChangeArrowheads="1"/>
          </p:cNvSpPr>
          <p:nvPr/>
        </p:nvSpPr>
        <p:spPr bwMode="auto">
          <a:xfrm rot="10404967" flipV="1">
            <a:off x="5827713" y="2678113"/>
            <a:ext cx="973137" cy="160337"/>
          </a:xfrm>
          <a:prstGeom prst="rightArrow">
            <a:avLst>
              <a:gd name="adj1" fmla="val 50000"/>
              <a:gd name="adj2" fmla="val 49875"/>
            </a:avLst>
          </a:prstGeom>
          <a:solidFill>
            <a:srgbClr val="00B8FF"/>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1430" tIns="45715" rIns="91430" bIns="45715"/>
          <a:lstStyle/>
          <a:p>
            <a:pPr hangingPunct="0">
              <a:lnSpc>
                <a:spcPct val="94000"/>
              </a:lnSpc>
              <a:buClr>
                <a:srgbClr val="000000"/>
              </a:buClr>
              <a:buSzPct val="100000"/>
              <a:buFont typeface="Times New Roman" pitchFamily="18" charset="0"/>
              <a:buNone/>
            </a:pPr>
            <a:endParaRPr lang="es-AR" altLang="es-AR"/>
          </a:p>
        </p:txBody>
      </p:sp>
      <p:sp>
        <p:nvSpPr>
          <p:cNvPr id="24606" name="1 Flecha derecha"/>
          <p:cNvSpPr>
            <a:spLocks noChangeArrowheads="1"/>
          </p:cNvSpPr>
          <p:nvPr/>
        </p:nvSpPr>
        <p:spPr bwMode="auto">
          <a:xfrm rot="-8611226">
            <a:off x="5599113" y="3281363"/>
            <a:ext cx="785812" cy="214312"/>
          </a:xfrm>
          <a:prstGeom prst="rightArrow">
            <a:avLst>
              <a:gd name="adj1" fmla="val 50000"/>
              <a:gd name="adj2" fmla="val 50094"/>
            </a:avLst>
          </a:prstGeom>
          <a:solidFill>
            <a:srgbClr val="00B8FF"/>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1430" tIns="45715" rIns="91430" bIns="45715"/>
          <a:lstStyle/>
          <a:p>
            <a:pPr hangingPunct="0">
              <a:lnSpc>
                <a:spcPct val="94000"/>
              </a:lnSpc>
              <a:buClr>
                <a:srgbClr val="000000"/>
              </a:buClr>
              <a:buSzPct val="100000"/>
              <a:buFont typeface="Times New Roman" pitchFamily="18" charset="0"/>
              <a:buNone/>
            </a:pPr>
            <a:endParaRPr lang="es-AR" altLang="es-AR"/>
          </a:p>
        </p:txBody>
      </p:sp>
      <p:sp>
        <p:nvSpPr>
          <p:cNvPr id="24607" name="41 Flecha derecha"/>
          <p:cNvSpPr>
            <a:spLocks noChangeArrowheads="1"/>
          </p:cNvSpPr>
          <p:nvPr/>
        </p:nvSpPr>
        <p:spPr bwMode="auto">
          <a:xfrm rot="-1993397">
            <a:off x="7161213" y="4933950"/>
            <a:ext cx="785812" cy="223838"/>
          </a:xfrm>
          <a:prstGeom prst="rightArrow">
            <a:avLst>
              <a:gd name="adj1" fmla="val 50000"/>
              <a:gd name="adj2" fmla="val 49734"/>
            </a:avLst>
          </a:prstGeom>
          <a:solidFill>
            <a:srgbClr val="00B8FF"/>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1430" tIns="45715" rIns="91430" bIns="45715"/>
          <a:lstStyle/>
          <a:p>
            <a:pPr hangingPunct="0">
              <a:lnSpc>
                <a:spcPct val="94000"/>
              </a:lnSpc>
              <a:buClr>
                <a:srgbClr val="000000"/>
              </a:buClr>
              <a:buSzPct val="100000"/>
              <a:buFont typeface="Times New Roman" pitchFamily="18" charset="0"/>
              <a:buNone/>
            </a:pPr>
            <a:endParaRPr lang="es-AR" altLang="es-AR"/>
          </a:p>
        </p:txBody>
      </p:sp>
      <p:sp>
        <p:nvSpPr>
          <p:cNvPr id="3" name="2 Rectángulo"/>
          <p:cNvSpPr/>
          <p:nvPr/>
        </p:nvSpPr>
        <p:spPr>
          <a:xfrm>
            <a:off x="4465707" y="3261475"/>
            <a:ext cx="220410" cy="360755"/>
          </a:xfrm>
          <a:prstGeom prst="rect">
            <a:avLst/>
          </a:prstGeom>
        </p:spPr>
        <p:txBody>
          <a:bodyPr wrap="none" lIns="82945" tIns="41473" rIns="82945" bIns="41473">
            <a:spAutoFit/>
          </a:bodyPr>
          <a:lstStyle/>
          <a:p>
            <a:r>
              <a:rPr lang="es-AR" dirty="0"/>
              <a:t> </a:t>
            </a:r>
          </a:p>
        </p:txBody>
      </p:sp>
      <p:sp>
        <p:nvSpPr>
          <p:cNvPr id="4" name="3 Rectángulo"/>
          <p:cNvSpPr/>
          <p:nvPr/>
        </p:nvSpPr>
        <p:spPr>
          <a:xfrm>
            <a:off x="4465707" y="3261475"/>
            <a:ext cx="220410" cy="360755"/>
          </a:xfrm>
          <a:prstGeom prst="rect">
            <a:avLst/>
          </a:prstGeom>
        </p:spPr>
        <p:txBody>
          <a:bodyPr wrap="none" lIns="82945" tIns="41473" rIns="82945" bIns="41473">
            <a:spAutoFit/>
          </a:bodyPr>
          <a:lstStyle/>
          <a:p>
            <a:r>
              <a:rPr lang="es-AR" dirty="0"/>
              <a:t> </a:t>
            </a:r>
          </a:p>
        </p:txBody>
      </p:sp>
      <p:sp>
        <p:nvSpPr>
          <p:cNvPr id="5" name="4 Rectángulo"/>
          <p:cNvSpPr/>
          <p:nvPr/>
        </p:nvSpPr>
        <p:spPr>
          <a:xfrm>
            <a:off x="4465707" y="3261475"/>
            <a:ext cx="220410" cy="360755"/>
          </a:xfrm>
          <a:prstGeom prst="rect">
            <a:avLst/>
          </a:prstGeom>
        </p:spPr>
        <p:txBody>
          <a:bodyPr wrap="none" lIns="82945" tIns="41473" rIns="82945" bIns="41473">
            <a:spAutoFit/>
          </a:bodyPr>
          <a:lstStyle/>
          <a:p>
            <a:r>
              <a:rPr lang="es-AR" dirty="0"/>
              <a:t> </a:t>
            </a:r>
          </a:p>
        </p:txBody>
      </p:sp>
      <p:sp>
        <p:nvSpPr>
          <p:cNvPr id="6" name="Marcador de número de diapositiva 5"/>
          <p:cNvSpPr>
            <a:spLocks noGrp="1"/>
          </p:cNvSpPr>
          <p:nvPr>
            <p:ph type="sldNum" sz="quarter" idx="12"/>
          </p:nvPr>
        </p:nvSpPr>
        <p:spPr/>
        <p:txBody>
          <a:bodyPr/>
          <a:lstStyle/>
          <a:p>
            <a:fld id="{CC2E6365-54A6-490A-8B25-E15F28679A5E}" type="slidenum">
              <a:rPr lang="pt-BR" smtClean="0"/>
              <a:pPr/>
              <a:t>18</a:t>
            </a:fld>
            <a:endParaRPr lang="pt-BR"/>
          </a:p>
        </p:txBody>
      </p:sp>
    </p:spTree>
    <p:extLst>
      <p:ext uri="{BB962C8B-B14F-4D97-AF65-F5344CB8AC3E}">
        <p14:creationId xmlns:p14="http://schemas.microsoft.com/office/powerpoint/2010/main" val="13259961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94" name="13 Rectángulo"/>
          <p:cNvSpPr>
            <a:spLocks noChangeArrowheads="1"/>
          </p:cNvSpPr>
          <p:nvPr/>
        </p:nvSpPr>
        <p:spPr bwMode="auto">
          <a:xfrm>
            <a:off x="908640" y="156051"/>
            <a:ext cx="792162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0" tIns="45715" rIns="91430" bIns="45715">
            <a:spAutoFit/>
          </a:bodyPr>
          <a:lstStyle/>
          <a:p>
            <a:pPr algn="ctr" hangingPunct="0">
              <a:buClr>
                <a:srgbClr val="000000"/>
              </a:buClr>
              <a:buSzPct val="100000"/>
              <a:buFont typeface="Times New Roman" pitchFamily="18" charset="0"/>
              <a:buNone/>
            </a:pPr>
            <a:r>
              <a:rPr lang="es-AR" altLang="es-AR" sz="3600" dirty="0">
                <a:solidFill>
                  <a:srgbClr val="000000"/>
                </a:solidFill>
                <a:latin typeface="Comic Sans MS" pitchFamily="66" charset="0"/>
              </a:rPr>
              <a:t>Predicción de la estructura proteica</a:t>
            </a:r>
            <a:endParaRPr lang="es-AR" altLang="es-AR" sz="3600" dirty="0">
              <a:latin typeface="Comic Sans MS" pitchFamily="66" charset="0"/>
            </a:endParaRPr>
          </a:p>
        </p:txBody>
      </p:sp>
      <p:sp>
        <p:nvSpPr>
          <p:cNvPr id="6" name="Marcador de número de diapositiva 5"/>
          <p:cNvSpPr>
            <a:spLocks noGrp="1"/>
          </p:cNvSpPr>
          <p:nvPr>
            <p:ph type="sldNum" sz="quarter" idx="12"/>
          </p:nvPr>
        </p:nvSpPr>
        <p:spPr/>
        <p:txBody>
          <a:bodyPr/>
          <a:lstStyle/>
          <a:p>
            <a:fld id="{CC2E6365-54A6-490A-8B25-E15F28679A5E}" type="slidenum">
              <a:rPr lang="pt-BR" smtClean="0"/>
              <a:pPr/>
              <a:t>19</a:t>
            </a:fld>
            <a:endParaRPr lang="pt-BR"/>
          </a:p>
        </p:txBody>
      </p:sp>
      <p:pic>
        <p:nvPicPr>
          <p:cNvPr id="379906" name="Picture 2" descr="AlphaFold: The making of a scientific breakthrough - YouTube">
            <a:extLst>
              <a:ext uri="{FF2B5EF4-FFF2-40B4-BE49-F238E27FC236}">
                <a16:creationId xmlns:a16="http://schemas.microsoft.com/office/drawing/2014/main" id="{05D77769-A83A-40AE-A4D6-CA40A77A0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5860" y="1258237"/>
            <a:ext cx="8244405" cy="46389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06211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n 1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04801" y="2320290"/>
            <a:ext cx="1828800" cy="1565910"/>
          </a:xfrm>
          <a:prstGeom prst="rect">
            <a:avLst/>
          </a:prstGeom>
        </p:spPr>
      </p:pic>
      <p:sp>
        <p:nvSpPr>
          <p:cNvPr id="10" name="CuadroTexto 24"/>
          <p:cNvSpPr txBox="1"/>
          <p:nvPr/>
        </p:nvSpPr>
        <p:spPr>
          <a:xfrm>
            <a:off x="381000" y="3886200"/>
            <a:ext cx="1161516" cy="369322"/>
          </a:xfrm>
          <a:prstGeom prst="rect">
            <a:avLst/>
          </a:prstGeom>
          <a:noFill/>
        </p:spPr>
        <p:txBody>
          <a:bodyPr wrap="none" lIns="91430" tIns="45715" rIns="91430" bIns="45715" rtlCol="0">
            <a:spAutoFit/>
          </a:bodyPr>
          <a:lstStyle/>
          <a:p>
            <a:r>
              <a:rPr lang="en-US" dirty="0"/>
              <a:t>Pathogens</a:t>
            </a:r>
            <a:endParaRPr lang="en" dirty="0"/>
          </a:p>
        </p:txBody>
      </p:sp>
      <p:cxnSp>
        <p:nvCxnSpPr>
          <p:cNvPr id="11" name="Conector recto de flecha 35"/>
          <p:cNvCxnSpPr>
            <a:stCxn id="9" idx="3"/>
          </p:cNvCxnSpPr>
          <p:nvPr/>
        </p:nvCxnSpPr>
        <p:spPr>
          <a:xfrm flipV="1">
            <a:off x="2133600" y="2046454"/>
            <a:ext cx="1016001" cy="1056791"/>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12" name="Conector recto de flecha 28"/>
          <p:cNvCxnSpPr>
            <a:stCxn id="9" idx="3"/>
          </p:cNvCxnSpPr>
          <p:nvPr/>
        </p:nvCxnSpPr>
        <p:spPr>
          <a:xfrm>
            <a:off x="2133600" y="3103246"/>
            <a:ext cx="990600" cy="20955"/>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13" name="Rectángulo 36"/>
          <p:cNvSpPr/>
          <p:nvPr/>
        </p:nvSpPr>
        <p:spPr>
          <a:xfrm>
            <a:off x="3149601" y="1447800"/>
            <a:ext cx="6019800" cy="3693309"/>
          </a:xfrm>
          <a:prstGeom prst="rect">
            <a:avLst/>
          </a:prstGeom>
        </p:spPr>
        <p:txBody>
          <a:bodyPr wrap="square" lIns="91430" tIns="45715" rIns="91430" bIns="45715">
            <a:spAutoFit/>
          </a:bodyPr>
          <a:lstStyle/>
          <a:p>
            <a:r>
              <a:rPr lang="en" dirty="0"/>
              <a:t>La resistencia a antibióticos amenza la prevención y el tratamiento de un rango incremental de infecciones causadas por un amplio rango de bactarias, parásitos y hongos. </a:t>
            </a:r>
          </a:p>
          <a:p>
            <a:endParaRPr lang="en" dirty="0"/>
          </a:p>
          <a:p>
            <a:endParaRPr lang="en" dirty="0"/>
          </a:p>
          <a:p>
            <a:r>
              <a:rPr lang="en" dirty="0"/>
              <a:t>Los costos de pacientes con infecciones resistentes son elevados debido a la mayor prolongación de las infecciones, la necesidad de exámenes adicionales y el uso de drogas más costosas.</a:t>
            </a:r>
          </a:p>
          <a:p>
            <a:endParaRPr lang="en" dirty="0"/>
          </a:p>
          <a:p>
            <a:endParaRPr lang="en" dirty="0"/>
          </a:p>
          <a:p>
            <a:r>
              <a:rPr lang="en" dirty="0"/>
              <a:t>Globalmente 480 000 personas contraen TB multirresistente cada año.</a:t>
            </a:r>
          </a:p>
        </p:txBody>
      </p:sp>
      <p:cxnSp>
        <p:nvCxnSpPr>
          <p:cNvPr id="14" name="Conector recto de flecha 39"/>
          <p:cNvCxnSpPr>
            <a:stCxn id="9" idx="3"/>
          </p:cNvCxnSpPr>
          <p:nvPr/>
        </p:nvCxnSpPr>
        <p:spPr>
          <a:xfrm>
            <a:off x="2133601" y="3103245"/>
            <a:ext cx="1016000" cy="1546028"/>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pic>
        <p:nvPicPr>
          <p:cNvPr id="15" name="Imagen 40"/>
          <p:cNvPicPr>
            <a:picLocks noChangeAspect="1"/>
          </p:cNvPicPr>
          <p:nvPr/>
        </p:nvPicPr>
        <p:blipFill>
          <a:blip r:embed="rId4"/>
          <a:stretch>
            <a:fillRect/>
          </a:stretch>
        </p:blipFill>
        <p:spPr>
          <a:xfrm>
            <a:off x="0" y="5334000"/>
            <a:ext cx="3048000" cy="1219200"/>
          </a:xfrm>
          <a:prstGeom prst="rect">
            <a:avLst/>
          </a:prstGeom>
        </p:spPr>
      </p:pic>
      <p:sp>
        <p:nvSpPr>
          <p:cNvPr id="16" name="Rectangle 1"/>
          <p:cNvSpPr txBox="1">
            <a:spLocks noChangeArrowheads="1"/>
          </p:cNvSpPr>
          <p:nvPr/>
        </p:nvSpPr>
        <p:spPr>
          <a:xfrm>
            <a:off x="1595520" y="-64328"/>
            <a:ext cx="8229600" cy="1143001"/>
          </a:xfrm>
          <a:prstGeom prst="rect">
            <a:avLst/>
          </a:prstGeom>
          <a:extLst>
            <a:ext uri="{91240B29-F687-4F45-9708-019B960494DF}">
              <a14:hiddenLine xmlns:a14="http://schemas.microsoft.com/office/drawing/2010/main" w="9360" cap="flat">
                <a:solidFill>
                  <a:srgbClr val="3465A4"/>
                </a:solidFill>
                <a:round/>
                <a:headEnd/>
                <a:tailEnd/>
              </a14:hiddenLine>
            </a:ext>
          </a:extLst>
        </p:spPr>
        <p:txBody>
          <a:bodyPr vert="horz" lIns="0" tIns="33261" rIns="0" bIns="0" rtlCol="0" anchor="ctr">
            <a:normAutofit/>
          </a:bodyPr>
          <a:lstStyle>
            <a:lvl1pPr algn="ctr" defTabSz="1007943" rtl="0" eaLnBrk="1" latinLnBrk="0" hangingPunct="1">
              <a:spcBef>
                <a:spcPct val="0"/>
              </a:spcBef>
              <a:buNone/>
              <a:defRPr sz="4900" kern="1200">
                <a:solidFill>
                  <a:srgbClr val="FFFFFF"/>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tabLst>
                <a:tab pos="457153" algn="l"/>
                <a:tab pos="914305" algn="l"/>
                <a:tab pos="1371458" algn="l"/>
                <a:tab pos="1828610" algn="l"/>
                <a:tab pos="2285763" algn="l"/>
                <a:tab pos="2742915" algn="l"/>
                <a:tab pos="3200068" algn="l"/>
                <a:tab pos="3657220" algn="l"/>
                <a:tab pos="4114373" algn="l"/>
                <a:tab pos="4571526" algn="l"/>
                <a:tab pos="5028678" algn="l"/>
                <a:tab pos="5485831" algn="l"/>
                <a:tab pos="5942984" algn="l"/>
                <a:tab pos="6400137" algn="l"/>
                <a:tab pos="6857289" algn="l"/>
                <a:tab pos="7314442" algn="l"/>
                <a:tab pos="7771595" algn="l"/>
                <a:tab pos="8228747" algn="l"/>
              </a:tabLst>
            </a:pPr>
            <a:r>
              <a:rPr lang="es-AR" altLang="es-AR" sz="3600" dirty="0">
                <a:solidFill>
                  <a:schemeClr val="tx1"/>
                </a:solidFill>
                <a:latin typeface="Comic Sans MS" pitchFamily="66" charset="0"/>
              </a:rPr>
              <a:t>Los patógenos contraatacan</a:t>
            </a:r>
          </a:p>
        </p:txBody>
      </p:sp>
      <p:sp>
        <p:nvSpPr>
          <p:cNvPr id="3" name="2 Rectángulo"/>
          <p:cNvSpPr/>
          <p:nvPr/>
        </p:nvSpPr>
        <p:spPr>
          <a:xfrm>
            <a:off x="4465707" y="3261475"/>
            <a:ext cx="220410" cy="360755"/>
          </a:xfrm>
          <a:prstGeom prst="rect">
            <a:avLst/>
          </a:prstGeom>
        </p:spPr>
        <p:txBody>
          <a:bodyPr wrap="none" lIns="82945" tIns="41473" rIns="82945" bIns="41473">
            <a:spAutoFit/>
          </a:bodyPr>
          <a:lstStyle/>
          <a:p>
            <a:r>
              <a:rPr lang="es-AR" dirty="0"/>
              <a:t> </a:t>
            </a:r>
          </a:p>
        </p:txBody>
      </p:sp>
      <p:sp>
        <p:nvSpPr>
          <p:cNvPr id="4" name="3 Rectángulo"/>
          <p:cNvSpPr/>
          <p:nvPr/>
        </p:nvSpPr>
        <p:spPr>
          <a:xfrm>
            <a:off x="4465707" y="3261475"/>
            <a:ext cx="220410" cy="360755"/>
          </a:xfrm>
          <a:prstGeom prst="rect">
            <a:avLst/>
          </a:prstGeom>
        </p:spPr>
        <p:txBody>
          <a:bodyPr wrap="none" lIns="82945" tIns="41473" rIns="82945" bIns="41473">
            <a:spAutoFit/>
          </a:bodyPr>
          <a:lstStyle/>
          <a:p>
            <a:r>
              <a:rPr lang="es-AR" dirty="0"/>
              <a:t> </a:t>
            </a:r>
          </a:p>
        </p:txBody>
      </p:sp>
      <p:sp>
        <p:nvSpPr>
          <p:cNvPr id="5" name="Marcador de número de diapositiva 4"/>
          <p:cNvSpPr>
            <a:spLocks noGrp="1"/>
          </p:cNvSpPr>
          <p:nvPr>
            <p:ph type="sldNum" sz="quarter" idx="12"/>
          </p:nvPr>
        </p:nvSpPr>
        <p:spPr/>
        <p:txBody>
          <a:bodyPr/>
          <a:lstStyle/>
          <a:p>
            <a:fld id="{CC2E6365-54A6-490A-8B25-E15F28679A5E}" type="slidenum">
              <a:rPr lang="pt-BR" smtClean="0"/>
              <a:pPr/>
              <a:t>2</a:t>
            </a:fld>
            <a:endParaRPr lang="pt-BR"/>
          </a:p>
        </p:txBody>
      </p:sp>
    </p:spTree>
    <p:extLst>
      <p:ext uri="{BB962C8B-B14F-4D97-AF65-F5344CB8AC3E}">
        <p14:creationId xmlns:p14="http://schemas.microsoft.com/office/powerpoint/2010/main" val="41746380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847887BE-3232-4411-839F-B25ADB62A8A6}"/>
              </a:ext>
            </a:extLst>
          </p:cNvPr>
          <p:cNvPicPr>
            <a:picLocks noChangeAspect="1"/>
          </p:cNvPicPr>
          <p:nvPr/>
        </p:nvPicPr>
        <p:blipFill>
          <a:blip r:embed="rId2"/>
          <a:stretch>
            <a:fillRect/>
          </a:stretch>
        </p:blipFill>
        <p:spPr>
          <a:xfrm>
            <a:off x="4377076" y="1985810"/>
            <a:ext cx="4264819" cy="2271713"/>
          </a:xfrm>
          <a:prstGeom prst="rect">
            <a:avLst/>
          </a:prstGeom>
        </p:spPr>
      </p:pic>
      <p:sp>
        <p:nvSpPr>
          <p:cNvPr id="9" name="13 Rectángulo">
            <a:extLst>
              <a:ext uri="{FF2B5EF4-FFF2-40B4-BE49-F238E27FC236}">
                <a16:creationId xmlns:a16="http://schemas.microsoft.com/office/drawing/2014/main" id="{CDF5AEAA-3D18-4DFF-BBF1-38F22DFA5143}"/>
              </a:ext>
            </a:extLst>
          </p:cNvPr>
          <p:cNvSpPr>
            <a:spLocks noChangeArrowheads="1"/>
          </p:cNvSpPr>
          <p:nvPr/>
        </p:nvSpPr>
        <p:spPr bwMode="auto">
          <a:xfrm>
            <a:off x="502105" y="473482"/>
            <a:ext cx="7599405" cy="15927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6" rIns="68573" bIns="34286">
            <a:spAutoFit/>
          </a:bodyPr>
          <a:lstStyle/>
          <a:p>
            <a:r>
              <a:rPr lang="es-ES" sz="2475" dirty="0">
                <a:latin typeface="Comic Sans MS" panose="030F0702030302020204" pitchFamily="66" charset="0"/>
              </a:rPr>
              <a:t>La primera participación de </a:t>
            </a:r>
            <a:r>
              <a:rPr lang="es-ES" sz="2475" dirty="0" err="1">
                <a:latin typeface="Comic Sans MS" panose="030F0702030302020204" pitchFamily="66" charset="0"/>
              </a:rPr>
              <a:t>AlphaFold</a:t>
            </a:r>
            <a:r>
              <a:rPr lang="es-ES" sz="2475" dirty="0">
                <a:latin typeface="Comic Sans MS" panose="030F0702030302020204" pitchFamily="66" charset="0"/>
              </a:rPr>
              <a:t> en CASP: Un avance significativo, pero con margen de mejora</a:t>
            </a:r>
          </a:p>
          <a:p>
            <a:br>
              <a:rPr lang="es-ES" sz="2475" dirty="0">
                <a:latin typeface="Comic Sans MS" panose="030F0702030302020204" pitchFamily="66" charset="0"/>
              </a:rPr>
            </a:br>
            <a:endParaRPr lang="es-AR" altLang="es-AR" sz="2475" dirty="0">
              <a:latin typeface="Comic Sans MS" pitchFamily="66" charset="0"/>
            </a:endParaRPr>
          </a:p>
        </p:txBody>
      </p:sp>
      <p:pic>
        <p:nvPicPr>
          <p:cNvPr id="10" name="Imagen 9">
            <a:extLst>
              <a:ext uri="{FF2B5EF4-FFF2-40B4-BE49-F238E27FC236}">
                <a16:creationId xmlns:a16="http://schemas.microsoft.com/office/drawing/2014/main" id="{7B23739A-9DB9-4E28-AF58-10C247E64C09}"/>
              </a:ext>
            </a:extLst>
          </p:cNvPr>
          <p:cNvPicPr>
            <a:picLocks noChangeAspect="1"/>
          </p:cNvPicPr>
          <p:nvPr/>
        </p:nvPicPr>
        <p:blipFill>
          <a:blip r:embed="rId3"/>
          <a:stretch>
            <a:fillRect/>
          </a:stretch>
        </p:blipFill>
        <p:spPr>
          <a:xfrm>
            <a:off x="502105" y="1859176"/>
            <a:ext cx="3043238" cy="2686050"/>
          </a:xfrm>
          <a:prstGeom prst="rect">
            <a:avLst/>
          </a:prstGeom>
        </p:spPr>
      </p:pic>
      <p:sp>
        <p:nvSpPr>
          <p:cNvPr id="11" name="CuadroTexto 10">
            <a:extLst>
              <a:ext uri="{FF2B5EF4-FFF2-40B4-BE49-F238E27FC236}">
                <a16:creationId xmlns:a16="http://schemas.microsoft.com/office/drawing/2014/main" id="{0C745916-5E64-43CB-B1A0-025C072E2CD8}"/>
              </a:ext>
            </a:extLst>
          </p:cNvPr>
          <p:cNvSpPr txBox="1"/>
          <p:nvPr/>
        </p:nvSpPr>
        <p:spPr>
          <a:xfrm>
            <a:off x="83409" y="4998824"/>
            <a:ext cx="9060592" cy="1384995"/>
          </a:xfrm>
          <a:prstGeom prst="rect">
            <a:avLst/>
          </a:prstGeom>
          <a:noFill/>
        </p:spPr>
        <p:txBody>
          <a:bodyPr wrap="square" rtlCol="0">
            <a:spAutoFit/>
          </a:bodyPr>
          <a:lstStyle/>
          <a:p>
            <a:r>
              <a:rPr lang="es-ES" sz="1200" b="1" dirty="0">
                <a:latin typeface="Arial" panose="020B0604020202020204" pitchFamily="34" charset="0"/>
              </a:rPr>
              <a:t>Año:</a:t>
            </a:r>
            <a:r>
              <a:rPr lang="es-ES" sz="1200" dirty="0">
                <a:latin typeface="Arial" panose="020B0604020202020204" pitchFamily="34" charset="0"/>
              </a:rPr>
              <a:t> 2018</a:t>
            </a:r>
            <a:endParaRPr lang="es-ES" sz="1200" dirty="0"/>
          </a:p>
          <a:p>
            <a:r>
              <a:rPr lang="es-ES" sz="1200" b="1" dirty="0">
                <a:latin typeface="Arial" panose="020B0604020202020204" pitchFamily="34" charset="0"/>
              </a:rPr>
              <a:t>Concurso:</a:t>
            </a:r>
            <a:r>
              <a:rPr lang="es-ES" sz="1200" dirty="0">
                <a:latin typeface="Arial" panose="020B0604020202020204" pitchFamily="34" charset="0"/>
              </a:rPr>
              <a:t> </a:t>
            </a:r>
            <a:r>
              <a:rPr lang="es-ES" sz="1200" dirty="0" err="1">
                <a:latin typeface="Arial" panose="020B0604020202020204" pitchFamily="34" charset="0"/>
              </a:rPr>
              <a:t>Critical</a:t>
            </a:r>
            <a:r>
              <a:rPr lang="es-ES" sz="1200" dirty="0">
                <a:latin typeface="Arial" panose="020B0604020202020204" pitchFamily="34" charset="0"/>
              </a:rPr>
              <a:t> </a:t>
            </a:r>
            <a:r>
              <a:rPr lang="es-ES" sz="1200" dirty="0" err="1">
                <a:latin typeface="Arial" panose="020B0604020202020204" pitchFamily="34" charset="0"/>
              </a:rPr>
              <a:t>Assessment</a:t>
            </a:r>
            <a:r>
              <a:rPr lang="es-ES" sz="1200" dirty="0">
                <a:latin typeface="Arial" panose="020B0604020202020204" pitchFamily="34" charset="0"/>
              </a:rPr>
              <a:t> </a:t>
            </a:r>
            <a:r>
              <a:rPr lang="es-ES" sz="1200" dirty="0" err="1">
                <a:latin typeface="Arial" panose="020B0604020202020204" pitchFamily="34" charset="0"/>
              </a:rPr>
              <a:t>of</a:t>
            </a:r>
            <a:r>
              <a:rPr lang="es-ES" sz="1200" dirty="0">
                <a:latin typeface="Arial" panose="020B0604020202020204" pitchFamily="34" charset="0"/>
              </a:rPr>
              <a:t> </a:t>
            </a:r>
            <a:r>
              <a:rPr lang="es-ES" sz="1200" dirty="0" err="1">
                <a:latin typeface="Arial" panose="020B0604020202020204" pitchFamily="34" charset="0"/>
              </a:rPr>
              <a:t>Protein</a:t>
            </a:r>
            <a:r>
              <a:rPr lang="es-ES" sz="1200" dirty="0">
                <a:latin typeface="Arial" panose="020B0604020202020204" pitchFamily="34" charset="0"/>
              </a:rPr>
              <a:t> </a:t>
            </a:r>
            <a:r>
              <a:rPr lang="es-ES" sz="1200" dirty="0" err="1">
                <a:latin typeface="Arial" panose="020B0604020202020204" pitchFamily="34" charset="0"/>
              </a:rPr>
              <a:t>Structure</a:t>
            </a:r>
            <a:r>
              <a:rPr lang="es-ES" sz="1200" dirty="0">
                <a:latin typeface="Arial" panose="020B0604020202020204" pitchFamily="34" charset="0"/>
              </a:rPr>
              <a:t> </a:t>
            </a:r>
            <a:r>
              <a:rPr lang="es-ES" sz="1200" dirty="0" err="1">
                <a:latin typeface="Arial" panose="020B0604020202020204" pitchFamily="34" charset="0"/>
              </a:rPr>
              <a:t>Prediction</a:t>
            </a:r>
            <a:r>
              <a:rPr lang="es-ES" sz="1200" dirty="0">
                <a:latin typeface="Arial" panose="020B0604020202020204" pitchFamily="34" charset="0"/>
              </a:rPr>
              <a:t> (CASP) 13.</a:t>
            </a:r>
            <a:endParaRPr lang="es-ES" sz="1200" dirty="0"/>
          </a:p>
          <a:p>
            <a:r>
              <a:rPr lang="es-ES" sz="1200" b="1" dirty="0">
                <a:latin typeface="Arial" panose="020B0604020202020204" pitchFamily="34" charset="0"/>
              </a:rPr>
              <a:t>Logro:</a:t>
            </a:r>
            <a:r>
              <a:rPr lang="es-ES" sz="1200" dirty="0">
                <a:latin typeface="Arial" panose="020B0604020202020204" pitchFamily="34" charset="0"/>
              </a:rPr>
              <a:t> </a:t>
            </a:r>
            <a:r>
              <a:rPr lang="es-ES" sz="1200" dirty="0" err="1">
                <a:latin typeface="Arial" panose="020B0604020202020204" pitchFamily="34" charset="0"/>
              </a:rPr>
              <a:t>AlphaFold</a:t>
            </a:r>
            <a:r>
              <a:rPr lang="es-ES" sz="1200" dirty="0">
                <a:latin typeface="Arial" panose="020B0604020202020204" pitchFamily="34" charset="0"/>
              </a:rPr>
              <a:t> predijo la estructura de proteínas con una precisión sin precedentes, superando a otros métodos.</a:t>
            </a:r>
            <a:endParaRPr lang="es-ES" sz="1200" dirty="0"/>
          </a:p>
          <a:p>
            <a:r>
              <a:rPr lang="es-ES" sz="1200" b="1" dirty="0">
                <a:latin typeface="Arial" panose="020B0604020202020204" pitchFamily="34" charset="0"/>
              </a:rPr>
              <a:t>Limitaciones:</a:t>
            </a:r>
            <a:r>
              <a:rPr lang="es-ES" sz="1200" dirty="0">
                <a:latin typeface="Arial" panose="020B0604020202020204" pitchFamily="34" charset="0"/>
              </a:rPr>
              <a:t> A pesar del avance significativo, </a:t>
            </a:r>
            <a:r>
              <a:rPr lang="es-ES" sz="1200" dirty="0" err="1">
                <a:latin typeface="Arial" panose="020B0604020202020204" pitchFamily="34" charset="0"/>
              </a:rPr>
              <a:t>AlphaFold</a:t>
            </a:r>
            <a:r>
              <a:rPr lang="es-ES" sz="1200" dirty="0">
                <a:latin typeface="Arial" panose="020B0604020202020204" pitchFamily="34" charset="0"/>
              </a:rPr>
              <a:t>  no alcanzó la precisión deseada en algunas estructuras de proteínas complejas.</a:t>
            </a:r>
            <a:endParaRPr lang="es-ES" sz="1200" dirty="0"/>
          </a:p>
          <a:p>
            <a:br>
              <a:rPr lang="es-ES" sz="1200" dirty="0"/>
            </a:br>
            <a:endParaRPr lang="es-AR" sz="1200" dirty="0"/>
          </a:p>
        </p:txBody>
      </p:sp>
    </p:spTree>
    <p:extLst>
      <p:ext uri="{BB962C8B-B14F-4D97-AF65-F5344CB8AC3E}">
        <p14:creationId xmlns:p14="http://schemas.microsoft.com/office/powerpoint/2010/main" val="7725569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DE1E8EDA-60C8-4762-824D-742CB2A8BF5F}"/>
              </a:ext>
            </a:extLst>
          </p:cNvPr>
          <p:cNvPicPr>
            <a:picLocks noChangeAspect="1"/>
          </p:cNvPicPr>
          <p:nvPr/>
        </p:nvPicPr>
        <p:blipFill>
          <a:blip r:embed="rId2"/>
          <a:stretch>
            <a:fillRect/>
          </a:stretch>
        </p:blipFill>
        <p:spPr>
          <a:xfrm>
            <a:off x="435300" y="1808439"/>
            <a:ext cx="3421856" cy="2678906"/>
          </a:xfrm>
          <a:prstGeom prst="rect">
            <a:avLst/>
          </a:prstGeom>
        </p:spPr>
      </p:pic>
      <p:sp>
        <p:nvSpPr>
          <p:cNvPr id="4" name="CuadroTexto 3">
            <a:extLst>
              <a:ext uri="{FF2B5EF4-FFF2-40B4-BE49-F238E27FC236}">
                <a16:creationId xmlns:a16="http://schemas.microsoft.com/office/drawing/2014/main" id="{9FC2AB92-F724-4609-A20D-E11701D63C44}"/>
              </a:ext>
            </a:extLst>
          </p:cNvPr>
          <p:cNvSpPr txBox="1"/>
          <p:nvPr/>
        </p:nvSpPr>
        <p:spPr>
          <a:xfrm>
            <a:off x="442238" y="372139"/>
            <a:ext cx="7351788" cy="854080"/>
          </a:xfrm>
          <a:prstGeom prst="rect">
            <a:avLst/>
          </a:prstGeom>
          <a:noFill/>
        </p:spPr>
        <p:txBody>
          <a:bodyPr wrap="square">
            <a:spAutoFit/>
          </a:bodyPr>
          <a:lstStyle/>
          <a:p>
            <a:pPr algn="r"/>
            <a:r>
              <a:rPr lang="es-ES" sz="2475" dirty="0">
                <a:latin typeface="Comic Sans MS" panose="030F0702030302020204" pitchFamily="66" charset="0"/>
              </a:rPr>
              <a:t>La incorporación de biólogos impulsa el rendimiento de </a:t>
            </a:r>
            <a:r>
              <a:rPr lang="es-ES" sz="2475" dirty="0" err="1">
                <a:latin typeface="Comic Sans MS" panose="030F0702030302020204" pitchFamily="66" charset="0"/>
              </a:rPr>
              <a:t>AlphaFold</a:t>
            </a:r>
            <a:endParaRPr lang="es-AR" sz="2475" dirty="0">
              <a:latin typeface="Comic Sans MS" panose="030F0702030302020204" pitchFamily="66" charset="0"/>
            </a:endParaRPr>
          </a:p>
        </p:txBody>
      </p:sp>
      <p:pic>
        <p:nvPicPr>
          <p:cNvPr id="6" name="Imagen 5">
            <a:extLst>
              <a:ext uri="{FF2B5EF4-FFF2-40B4-BE49-F238E27FC236}">
                <a16:creationId xmlns:a16="http://schemas.microsoft.com/office/drawing/2014/main" id="{B5D54D5A-7805-4652-90EA-67B399D89BCC}"/>
              </a:ext>
            </a:extLst>
          </p:cNvPr>
          <p:cNvPicPr>
            <a:picLocks noChangeAspect="1"/>
          </p:cNvPicPr>
          <p:nvPr/>
        </p:nvPicPr>
        <p:blipFill>
          <a:blip r:embed="rId3"/>
          <a:stretch>
            <a:fillRect/>
          </a:stretch>
        </p:blipFill>
        <p:spPr>
          <a:xfrm>
            <a:off x="4261843" y="1994176"/>
            <a:ext cx="4321969" cy="2307431"/>
          </a:xfrm>
          <a:prstGeom prst="rect">
            <a:avLst/>
          </a:prstGeom>
        </p:spPr>
      </p:pic>
      <p:sp>
        <p:nvSpPr>
          <p:cNvPr id="7" name="CuadroTexto 6">
            <a:extLst>
              <a:ext uri="{FF2B5EF4-FFF2-40B4-BE49-F238E27FC236}">
                <a16:creationId xmlns:a16="http://schemas.microsoft.com/office/drawing/2014/main" id="{C9154AAA-0228-4F12-AC0C-6FDDEE627DD4}"/>
              </a:ext>
            </a:extLst>
          </p:cNvPr>
          <p:cNvSpPr txBox="1"/>
          <p:nvPr/>
        </p:nvSpPr>
        <p:spPr>
          <a:xfrm>
            <a:off x="228600" y="5049561"/>
            <a:ext cx="8896865" cy="1015663"/>
          </a:xfrm>
          <a:prstGeom prst="rect">
            <a:avLst/>
          </a:prstGeom>
          <a:noFill/>
        </p:spPr>
        <p:txBody>
          <a:bodyPr wrap="square" rtlCol="0">
            <a:spAutoFit/>
          </a:bodyPr>
          <a:lstStyle/>
          <a:p>
            <a:r>
              <a:rPr lang="es-ES" sz="1200" b="1" dirty="0">
                <a:latin typeface="Arial" panose="020B0604020202020204" pitchFamily="34" charset="0"/>
              </a:rPr>
              <a:t>Año:</a:t>
            </a:r>
            <a:r>
              <a:rPr lang="es-ES" sz="1200" dirty="0">
                <a:latin typeface="Arial" panose="020B0604020202020204" pitchFamily="34" charset="0"/>
              </a:rPr>
              <a:t> 2020</a:t>
            </a:r>
            <a:endParaRPr lang="es-ES" sz="1200" dirty="0"/>
          </a:p>
          <a:p>
            <a:r>
              <a:rPr lang="es-ES" sz="1200" b="1" dirty="0">
                <a:latin typeface="Arial" panose="020B0604020202020204" pitchFamily="34" charset="0"/>
              </a:rPr>
              <a:t>Concurso:</a:t>
            </a:r>
            <a:r>
              <a:rPr lang="es-ES" sz="1200" dirty="0">
                <a:latin typeface="Arial" panose="020B0604020202020204" pitchFamily="34" charset="0"/>
              </a:rPr>
              <a:t> </a:t>
            </a:r>
            <a:r>
              <a:rPr lang="es-ES" sz="1200" dirty="0" err="1">
                <a:latin typeface="Arial" panose="020B0604020202020204" pitchFamily="34" charset="0"/>
              </a:rPr>
              <a:t>Critical</a:t>
            </a:r>
            <a:r>
              <a:rPr lang="es-ES" sz="1200" dirty="0">
                <a:latin typeface="Arial" panose="020B0604020202020204" pitchFamily="34" charset="0"/>
              </a:rPr>
              <a:t> </a:t>
            </a:r>
            <a:r>
              <a:rPr lang="es-ES" sz="1200" dirty="0" err="1">
                <a:latin typeface="Arial" panose="020B0604020202020204" pitchFamily="34" charset="0"/>
              </a:rPr>
              <a:t>Assessment</a:t>
            </a:r>
            <a:r>
              <a:rPr lang="es-ES" sz="1200" dirty="0">
                <a:latin typeface="Arial" panose="020B0604020202020204" pitchFamily="34" charset="0"/>
              </a:rPr>
              <a:t> </a:t>
            </a:r>
            <a:r>
              <a:rPr lang="es-ES" sz="1200" dirty="0" err="1">
                <a:latin typeface="Arial" panose="020B0604020202020204" pitchFamily="34" charset="0"/>
              </a:rPr>
              <a:t>of</a:t>
            </a:r>
            <a:r>
              <a:rPr lang="es-ES" sz="1200" dirty="0">
                <a:latin typeface="Arial" panose="020B0604020202020204" pitchFamily="34" charset="0"/>
              </a:rPr>
              <a:t> </a:t>
            </a:r>
            <a:r>
              <a:rPr lang="es-ES" sz="1200" dirty="0" err="1">
                <a:latin typeface="Arial" panose="020B0604020202020204" pitchFamily="34" charset="0"/>
              </a:rPr>
              <a:t>Protein</a:t>
            </a:r>
            <a:r>
              <a:rPr lang="es-ES" sz="1200" dirty="0">
                <a:latin typeface="Arial" panose="020B0604020202020204" pitchFamily="34" charset="0"/>
              </a:rPr>
              <a:t> </a:t>
            </a:r>
            <a:r>
              <a:rPr lang="es-ES" sz="1200" dirty="0" err="1">
                <a:latin typeface="Arial" panose="020B0604020202020204" pitchFamily="34" charset="0"/>
              </a:rPr>
              <a:t>Structure</a:t>
            </a:r>
            <a:r>
              <a:rPr lang="es-ES" sz="1200" dirty="0">
                <a:latin typeface="Arial" panose="020B0604020202020204" pitchFamily="34" charset="0"/>
              </a:rPr>
              <a:t> </a:t>
            </a:r>
            <a:r>
              <a:rPr lang="es-ES" sz="1200" dirty="0" err="1">
                <a:latin typeface="Arial" panose="020B0604020202020204" pitchFamily="34" charset="0"/>
              </a:rPr>
              <a:t>Prediction</a:t>
            </a:r>
            <a:r>
              <a:rPr lang="es-ES" sz="1200" dirty="0">
                <a:latin typeface="Arial" panose="020B0604020202020204" pitchFamily="34" charset="0"/>
              </a:rPr>
              <a:t> (CASP) 14.</a:t>
            </a:r>
            <a:endParaRPr lang="es-ES" sz="1200" dirty="0"/>
          </a:p>
          <a:p>
            <a:r>
              <a:rPr lang="es-ES" sz="1200" b="1" dirty="0">
                <a:latin typeface="Arial" panose="020B0604020202020204" pitchFamily="34" charset="0"/>
              </a:rPr>
              <a:t>Colaboración:</a:t>
            </a:r>
            <a:r>
              <a:rPr lang="es-ES" sz="1200" dirty="0">
                <a:latin typeface="Arial" panose="020B0604020202020204" pitchFamily="34" charset="0"/>
              </a:rPr>
              <a:t> Tras la participación inicial en CASP, </a:t>
            </a:r>
            <a:r>
              <a:rPr lang="es-ES" sz="1200" dirty="0" err="1">
                <a:latin typeface="Arial" panose="020B0604020202020204" pitchFamily="34" charset="0"/>
              </a:rPr>
              <a:t>DeepMind</a:t>
            </a:r>
            <a:r>
              <a:rPr lang="es-ES" sz="1200" dirty="0">
                <a:latin typeface="Arial" panose="020B0604020202020204" pitchFamily="34" charset="0"/>
              </a:rPr>
              <a:t> incorporó biólogos al equipo de desarrollo de </a:t>
            </a:r>
            <a:r>
              <a:rPr lang="es-ES" sz="1200" dirty="0" err="1">
                <a:latin typeface="Arial" panose="020B0604020202020204" pitchFamily="34" charset="0"/>
              </a:rPr>
              <a:t>AlphaFold</a:t>
            </a:r>
            <a:r>
              <a:rPr lang="es-ES" sz="1200" dirty="0">
                <a:latin typeface="Arial" panose="020B0604020202020204" pitchFamily="34" charset="0"/>
              </a:rPr>
              <a:t>. </a:t>
            </a:r>
            <a:endParaRPr lang="es-ES" sz="1200" dirty="0"/>
          </a:p>
          <a:p>
            <a:r>
              <a:rPr lang="es-ES" sz="1200" b="1" dirty="0">
                <a:latin typeface="Arial" panose="020B0604020202020204" pitchFamily="34" charset="0"/>
              </a:rPr>
              <a:t>Logro:</a:t>
            </a:r>
            <a:r>
              <a:rPr lang="es-ES" sz="1200" dirty="0">
                <a:latin typeface="Arial" panose="020B0604020202020204" pitchFamily="34" charset="0"/>
              </a:rPr>
              <a:t> AlphaFold-2 predijo la estructura de proteínas la cual logró una mejora significativa en la precisión casi comparable con la experimental.</a:t>
            </a:r>
            <a:endParaRPr lang="es-AR" sz="1200" dirty="0"/>
          </a:p>
        </p:txBody>
      </p:sp>
    </p:spTree>
    <p:extLst>
      <p:ext uri="{BB962C8B-B14F-4D97-AF65-F5344CB8AC3E}">
        <p14:creationId xmlns:p14="http://schemas.microsoft.com/office/powerpoint/2010/main" val="2166394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 name="TextShape 2"/>
          <p:cNvSpPr txBox="1"/>
          <p:nvPr/>
        </p:nvSpPr>
        <p:spPr>
          <a:xfrm>
            <a:off x="5006976" y="1371601"/>
            <a:ext cx="4137025" cy="485775"/>
          </a:xfrm>
          <a:prstGeom prst="rect">
            <a:avLst/>
          </a:prstGeom>
          <a:noFill/>
          <a:ln>
            <a:noFill/>
          </a:ln>
        </p:spPr>
        <p:txBody>
          <a:bodyPr lIns="82936" tIns="41469" rIns="82936" bIns="41469"/>
          <a:lstStyle/>
          <a:p>
            <a:pPr algn="ctr">
              <a:defRPr/>
            </a:pPr>
            <a:r>
              <a:rPr lang="es-AR" sz="2800" spc="-1" dirty="0">
                <a:solidFill>
                  <a:srgbClr val="000000"/>
                </a:solidFill>
                <a:uFill>
                  <a:solidFill>
                    <a:srgbClr val="FFFFFF"/>
                  </a:solidFill>
                </a:uFill>
                <a:latin typeface="Calibri"/>
              </a:rPr>
              <a:t>Concept of Druggability</a:t>
            </a:r>
            <a:endParaRPr sz="2800" dirty="0"/>
          </a:p>
        </p:txBody>
      </p:sp>
      <p:pic>
        <p:nvPicPr>
          <p:cNvPr id="26628" name="Imagen 17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05401" y="1828801"/>
            <a:ext cx="3460750" cy="2354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29" name="TextShape 3"/>
          <p:cNvSpPr txBox="1">
            <a:spLocks noChangeArrowheads="1"/>
          </p:cNvSpPr>
          <p:nvPr/>
        </p:nvSpPr>
        <p:spPr bwMode="auto">
          <a:xfrm>
            <a:off x="457201" y="4267200"/>
            <a:ext cx="2938463" cy="885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1631" tIns="40816" rIns="81631" bIns="40816"/>
          <a:lstStyle/>
          <a:p>
            <a:endParaRPr lang="es-AR" altLang="es-AR"/>
          </a:p>
        </p:txBody>
      </p:sp>
      <p:sp>
        <p:nvSpPr>
          <p:cNvPr id="183" name="TextShape 4"/>
          <p:cNvSpPr txBox="1"/>
          <p:nvPr/>
        </p:nvSpPr>
        <p:spPr>
          <a:xfrm>
            <a:off x="-457200" y="1371600"/>
            <a:ext cx="3886200" cy="779463"/>
          </a:xfrm>
          <a:prstGeom prst="rect">
            <a:avLst/>
          </a:prstGeom>
          <a:noFill/>
          <a:ln>
            <a:noFill/>
          </a:ln>
        </p:spPr>
        <p:txBody>
          <a:bodyPr lIns="81631" tIns="40816" rIns="81631" bIns="40816"/>
          <a:lstStyle/>
          <a:p>
            <a:pPr algn="r">
              <a:defRPr/>
            </a:pPr>
            <a:r>
              <a:rPr lang="es-AR" sz="2400" spc="-1" dirty="0">
                <a:solidFill>
                  <a:srgbClr val="000000"/>
                </a:solidFill>
                <a:uFill>
                  <a:solidFill>
                    <a:srgbClr val="FFFFFF"/>
                  </a:solidFill>
                </a:uFill>
                <a:latin typeface="Frutiger 77 Black Condensed"/>
              </a:rPr>
              <a:t>Find pockets?</a:t>
            </a:r>
            <a:endParaRPr sz="2400" dirty="0">
              <a:solidFill>
                <a:srgbClr val="000000"/>
              </a:solidFill>
            </a:endParaRPr>
          </a:p>
        </p:txBody>
      </p:sp>
      <p:pic>
        <p:nvPicPr>
          <p:cNvPr id="26631" name="Marcador de contenido 3" descr="Captura de pantalla 2015-10-30 a las 17.13.18.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04800" y="1828800"/>
            <a:ext cx="3767138" cy="2528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32" name="Imagen 1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843213" y="4357688"/>
            <a:ext cx="3330575" cy="243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33" name="13 Rectángulo"/>
          <p:cNvSpPr>
            <a:spLocks noChangeArrowheads="1"/>
          </p:cNvSpPr>
          <p:nvPr/>
        </p:nvSpPr>
        <p:spPr bwMode="auto">
          <a:xfrm>
            <a:off x="468313" y="6351"/>
            <a:ext cx="874395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0" tIns="45715" rIns="91430" bIns="45715">
            <a:spAutoFit/>
          </a:bodyPr>
          <a:lstStyle/>
          <a:p>
            <a:pPr algn="ctr" hangingPunct="0">
              <a:buClr>
                <a:srgbClr val="000000"/>
              </a:buClr>
              <a:buSzPct val="100000"/>
              <a:buFont typeface="Times New Roman" pitchFamily="18" charset="0"/>
              <a:buNone/>
            </a:pPr>
            <a:r>
              <a:rPr lang="es-AR" altLang="es-AR" sz="3600" dirty="0">
                <a:solidFill>
                  <a:srgbClr val="000000"/>
                </a:solidFill>
                <a:latin typeface="Comic Sans MS" pitchFamily="66" charset="0"/>
              </a:rPr>
              <a:t>Cómo podemos seleccionar una proteína </a:t>
            </a:r>
          </a:p>
          <a:p>
            <a:pPr algn="ctr" hangingPunct="0">
              <a:buClr>
                <a:srgbClr val="000000"/>
              </a:buClr>
              <a:buSzPct val="100000"/>
              <a:buFont typeface="Times New Roman" pitchFamily="18" charset="0"/>
              <a:buNone/>
            </a:pPr>
            <a:r>
              <a:rPr lang="es-AR" altLang="es-AR" sz="3600" dirty="0">
                <a:solidFill>
                  <a:srgbClr val="000000"/>
                </a:solidFill>
                <a:latin typeface="Comic Sans MS" pitchFamily="66" charset="0"/>
              </a:rPr>
              <a:t>que se una a un compuesto tipo droga</a:t>
            </a:r>
            <a:endParaRPr lang="es-AR" altLang="es-AR" sz="3600" dirty="0">
              <a:latin typeface="Comic Sans MS" pitchFamily="66" charset="0"/>
            </a:endParaRPr>
          </a:p>
        </p:txBody>
      </p:sp>
    </p:spTree>
    <p:extLst>
      <p:ext uri="{BB962C8B-B14F-4D97-AF65-F5344CB8AC3E}">
        <p14:creationId xmlns:p14="http://schemas.microsoft.com/office/powerpoint/2010/main" val="25952397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rotWithShape="1">
          <a:blip r:embed="rId2"/>
          <a:srcRect l="4322"/>
          <a:stretch/>
        </p:blipFill>
        <p:spPr>
          <a:xfrm>
            <a:off x="2736662" y="2046455"/>
            <a:ext cx="6376900" cy="4648200"/>
          </a:xfrm>
          <a:prstGeom prst="rect">
            <a:avLst/>
          </a:prstGeom>
        </p:spPr>
      </p:pic>
      <p:sp>
        <p:nvSpPr>
          <p:cNvPr id="4" name="Marcador de contenido 2"/>
          <p:cNvSpPr>
            <a:spLocks noGrp="1"/>
          </p:cNvSpPr>
          <p:nvPr>
            <p:ph idx="1"/>
          </p:nvPr>
        </p:nvSpPr>
        <p:spPr>
          <a:xfrm>
            <a:off x="-128160" y="2057230"/>
            <a:ext cx="8229600" cy="3886200"/>
          </a:xfrm>
          <a:solidFill>
            <a:schemeClr val="bg1">
              <a:alpha val="57000"/>
            </a:schemeClr>
          </a:solidFill>
        </p:spPr>
        <p:txBody>
          <a:bodyPr/>
          <a:lstStyle/>
          <a:p>
            <a:pPr lvl="1"/>
            <a:r>
              <a:rPr lang="es-ES" sz="1800" dirty="0" err="1"/>
              <a:t>Druggability</a:t>
            </a:r>
            <a:r>
              <a:rPr lang="es-ES" sz="1800" dirty="0"/>
              <a:t> Score : 		0.788</a:t>
            </a:r>
          </a:p>
          <a:p>
            <a:pPr lvl="1"/>
            <a:r>
              <a:rPr lang="es-ES" sz="1800" dirty="0" err="1"/>
              <a:t>Number</a:t>
            </a:r>
            <a:r>
              <a:rPr lang="es-ES" sz="1800" dirty="0"/>
              <a:t> of </a:t>
            </a:r>
            <a:r>
              <a:rPr lang="es-ES" sz="1800" dirty="0" err="1"/>
              <a:t>Alpha</a:t>
            </a:r>
            <a:r>
              <a:rPr lang="es-ES" sz="1800" dirty="0"/>
              <a:t> </a:t>
            </a:r>
            <a:r>
              <a:rPr lang="es-ES" sz="1800" dirty="0" err="1"/>
              <a:t>Spheres</a:t>
            </a:r>
            <a:r>
              <a:rPr lang="es-ES" sz="1800" dirty="0"/>
              <a:t> : 		247</a:t>
            </a:r>
          </a:p>
          <a:p>
            <a:pPr lvl="1"/>
            <a:r>
              <a:rPr lang="es-ES" sz="1800" dirty="0"/>
              <a:t>Total SASA : 			844.370</a:t>
            </a:r>
          </a:p>
          <a:p>
            <a:pPr lvl="1"/>
            <a:r>
              <a:rPr lang="tr-TR" sz="1800" dirty="0"/>
              <a:t>Polar SASA : 			322.358</a:t>
            </a:r>
          </a:p>
          <a:p>
            <a:pPr lvl="1"/>
            <a:r>
              <a:rPr lang="tr-TR" sz="1800" dirty="0" err="1"/>
              <a:t>Apolar</a:t>
            </a:r>
            <a:r>
              <a:rPr lang="tr-TR" sz="1800" dirty="0"/>
              <a:t> SASA : 			522.012</a:t>
            </a:r>
          </a:p>
          <a:p>
            <a:pPr lvl="1"/>
            <a:r>
              <a:rPr lang="tr-TR" sz="1800" dirty="0"/>
              <a:t>Volume : 				1799.399</a:t>
            </a:r>
          </a:p>
          <a:p>
            <a:pPr lvl="1"/>
            <a:r>
              <a:rPr lang="tr-TR" sz="1800" dirty="0" err="1"/>
              <a:t>Mean</a:t>
            </a:r>
            <a:r>
              <a:rPr lang="tr-TR" sz="1800" dirty="0"/>
              <a:t> </a:t>
            </a:r>
            <a:r>
              <a:rPr lang="tr-TR" sz="1800" dirty="0" err="1"/>
              <a:t>local</a:t>
            </a:r>
            <a:r>
              <a:rPr lang="tr-TR" sz="1800" dirty="0"/>
              <a:t> </a:t>
            </a:r>
            <a:r>
              <a:rPr lang="tr-TR" sz="1800" dirty="0" err="1"/>
              <a:t>hydrophobic</a:t>
            </a:r>
            <a:r>
              <a:rPr lang="tr-TR" sz="1800" dirty="0"/>
              <a:t> </a:t>
            </a:r>
            <a:r>
              <a:rPr lang="tr-TR" sz="1800" dirty="0" err="1"/>
              <a:t>density</a:t>
            </a:r>
            <a:r>
              <a:rPr lang="tr-TR" sz="1800" dirty="0"/>
              <a:t> : 	67.902</a:t>
            </a:r>
          </a:p>
          <a:p>
            <a:pPr lvl="1"/>
            <a:r>
              <a:rPr lang="tr-TR" sz="1800" dirty="0" err="1"/>
              <a:t>Mean</a:t>
            </a:r>
            <a:r>
              <a:rPr lang="tr-TR" sz="1800" dirty="0"/>
              <a:t> </a:t>
            </a:r>
            <a:r>
              <a:rPr lang="tr-TR" sz="1800" dirty="0" err="1"/>
              <a:t>alpha</a:t>
            </a:r>
            <a:r>
              <a:rPr lang="tr-TR" sz="1800" dirty="0"/>
              <a:t> </a:t>
            </a:r>
            <a:r>
              <a:rPr lang="tr-TR" sz="1800" dirty="0" err="1"/>
              <a:t>sphere</a:t>
            </a:r>
            <a:r>
              <a:rPr lang="tr-TR" sz="1800" dirty="0"/>
              <a:t> </a:t>
            </a:r>
            <a:r>
              <a:rPr lang="tr-TR" sz="1800" dirty="0" err="1"/>
              <a:t>radius</a:t>
            </a:r>
            <a:r>
              <a:rPr lang="tr-TR" sz="1800" dirty="0"/>
              <a:t> :		3.947</a:t>
            </a:r>
          </a:p>
          <a:p>
            <a:pPr lvl="1"/>
            <a:r>
              <a:rPr lang="tr-TR" sz="1800" dirty="0" err="1"/>
              <a:t>Mean</a:t>
            </a:r>
            <a:r>
              <a:rPr lang="tr-TR" sz="1800" dirty="0"/>
              <a:t> alp. </a:t>
            </a:r>
            <a:r>
              <a:rPr lang="tr-TR" sz="1800" dirty="0" err="1"/>
              <a:t>sph</a:t>
            </a:r>
            <a:r>
              <a:rPr lang="tr-TR" sz="1800" dirty="0"/>
              <a:t>. </a:t>
            </a:r>
            <a:r>
              <a:rPr lang="tr-TR" sz="1800" dirty="0" err="1"/>
              <a:t>solvent</a:t>
            </a:r>
            <a:r>
              <a:rPr lang="tr-TR" sz="1800" dirty="0"/>
              <a:t> </a:t>
            </a:r>
            <a:r>
              <a:rPr lang="tr-TR" sz="1800" dirty="0" err="1"/>
              <a:t>access</a:t>
            </a:r>
            <a:r>
              <a:rPr lang="tr-TR" sz="1800" dirty="0"/>
              <a:t> :  	0.479</a:t>
            </a:r>
          </a:p>
          <a:p>
            <a:pPr lvl="1"/>
            <a:r>
              <a:rPr lang="tr-TR" sz="1800" dirty="0" err="1"/>
              <a:t>Apolar</a:t>
            </a:r>
            <a:r>
              <a:rPr lang="tr-TR" sz="1800" dirty="0"/>
              <a:t> </a:t>
            </a:r>
            <a:r>
              <a:rPr lang="tr-TR" sz="1800" dirty="0" err="1"/>
              <a:t>alpha</a:t>
            </a:r>
            <a:r>
              <a:rPr lang="tr-TR" sz="1800" dirty="0"/>
              <a:t> </a:t>
            </a:r>
            <a:r>
              <a:rPr lang="tr-TR" sz="1800" dirty="0" err="1"/>
              <a:t>sphere</a:t>
            </a:r>
            <a:r>
              <a:rPr lang="tr-TR" sz="1800" dirty="0"/>
              <a:t> </a:t>
            </a:r>
            <a:r>
              <a:rPr lang="tr-TR" sz="1800" dirty="0" err="1"/>
              <a:t>proportion</a:t>
            </a:r>
            <a:r>
              <a:rPr lang="tr-TR" sz="1800" dirty="0"/>
              <a:t> : 	0.660</a:t>
            </a:r>
          </a:p>
          <a:p>
            <a:pPr lvl="1"/>
            <a:r>
              <a:rPr lang="tr-TR" sz="1800" dirty="0" err="1"/>
              <a:t>Hydrophobicity</a:t>
            </a:r>
            <a:r>
              <a:rPr lang="tr-TR" sz="1800" dirty="0"/>
              <a:t> </a:t>
            </a:r>
            <a:r>
              <a:rPr lang="tr-TR" sz="1800" dirty="0" err="1"/>
              <a:t>score</a:t>
            </a:r>
            <a:r>
              <a:rPr lang="tr-TR" sz="1800" dirty="0"/>
              <a:t>:		29.833</a:t>
            </a:r>
          </a:p>
          <a:p>
            <a:endParaRPr lang="es-ES" sz="1800" dirty="0"/>
          </a:p>
        </p:txBody>
      </p:sp>
      <p:sp>
        <p:nvSpPr>
          <p:cNvPr id="3" name="2 Rectángulo"/>
          <p:cNvSpPr/>
          <p:nvPr/>
        </p:nvSpPr>
        <p:spPr>
          <a:xfrm>
            <a:off x="4465707" y="3261475"/>
            <a:ext cx="220410" cy="360755"/>
          </a:xfrm>
          <a:prstGeom prst="rect">
            <a:avLst/>
          </a:prstGeom>
        </p:spPr>
        <p:txBody>
          <a:bodyPr wrap="none" lIns="82945" tIns="41473" rIns="82945" bIns="41473">
            <a:spAutoFit/>
          </a:bodyPr>
          <a:lstStyle/>
          <a:p>
            <a:r>
              <a:rPr lang="es-AR" dirty="0"/>
              <a:t> </a:t>
            </a:r>
          </a:p>
        </p:txBody>
      </p:sp>
      <p:sp>
        <p:nvSpPr>
          <p:cNvPr id="6" name="5 Rectángulo"/>
          <p:cNvSpPr/>
          <p:nvPr/>
        </p:nvSpPr>
        <p:spPr>
          <a:xfrm>
            <a:off x="1061716" y="249146"/>
            <a:ext cx="7938868" cy="1099419"/>
          </a:xfrm>
          <a:prstGeom prst="rect">
            <a:avLst/>
          </a:prstGeom>
        </p:spPr>
        <p:txBody>
          <a:bodyPr wrap="none" lIns="82945" tIns="41473" rIns="82945" bIns="41473">
            <a:spAutoFit/>
          </a:bodyPr>
          <a:lstStyle/>
          <a:p>
            <a:pPr algn="r"/>
            <a:r>
              <a:rPr lang="es-AR" sz="3300" b="1" dirty="0">
                <a:latin typeface="Comic Sans MS" panose="030F0702030302020204" pitchFamily="66" charset="0"/>
              </a:rPr>
              <a:t>Una vez identificadas las cavidades… </a:t>
            </a:r>
          </a:p>
          <a:p>
            <a:pPr algn="r"/>
            <a:r>
              <a:rPr lang="es-AR" sz="3300" b="1" dirty="0">
                <a:latin typeface="Comic Sans MS" panose="030F0702030302020204" pitchFamily="66" charset="0"/>
              </a:rPr>
              <a:t>se describen</a:t>
            </a:r>
            <a:endParaRPr lang="es-AR" sz="3300" dirty="0">
              <a:latin typeface="Comic Sans MS" panose="030F0702030302020204" pitchFamily="66" charset="0"/>
            </a:endParaRPr>
          </a:p>
        </p:txBody>
      </p:sp>
      <p:sp>
        <p:nvSpPr>
          <p:cNvPr id="2" name="Marcador de número de diapositiva 1"/>
          <p:cNvSpPr>
            <a:spLocks noGrp="1"/>
          </p:cNvSpPr>
          <p:nvPr>
            <p:ph type="sldNum" sz="quarter" idx="12"/>
          </p:nvPr>
        </p:nvSpPr>
        <p:spPr/>
        <p:txBody>
          <a:bodyPr/>
          <a:lstStyle/>
          <a:p>
            <a:fld id="{CC2E6365-54A6-490A-8B25-E15F28679A5E}" type="slidenum">
              <a:rPr lang="pt-BR" smtClean="0"/>
              <a:pPr/>
              <a:t>23</a:t>
            </a:fld>
            <a:endParaRPr lang="pt-BR"/>
          </a:p>
        </p:txBody>
      </p:sp>
    </p:spTree>
    <p:extLst>
      <p:ext uri="{BB962C8B-B14F-4D97-AF65-F5344CB8AC3E}">
        <p14:creationId xmlns:p14="http://schemas.microsoft.com/office/powerpoint/2010/main" val="197018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
                                            <p:txEl>
                                              <p:pRg st="8" end="8"/>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
                                            <p:txEl>
                                              <p:pRg st="9" end="9"/>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animBg="1"/>
    </p:bld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8674" name="Text Box 1"/>
          <p:cNvSpPr txBox="1">
            <a:spLocks noChangeArrowheads="1"/>
          </p:cNvSpPr>
          <p:nvPr/>
        </p:nvSpPr>
        <p:spPr bwMode="auto">
          <a:xfrm>
            <a:off x="5826125" y="1736726"/>
            <a:ext cx="3227388" cy="949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9991" tIns="60114" rIns="89991" bIns="44996"/>
          <a:lstStyle>
            <a:lvl1pPr eaLnBrk="0" hangingPunct="0">
              <a:lnSpc>
                <a:spcPct val="94000"/>
              </a:lnSpc>
              <a:spcAft>
                <a:spcPts val="1425"/>
              </a:spcAft>
              <a:buClr>
                <a:srgbClr val="000000"/>
              </a:buClr>
              <a:buSzPct val="100000"/>
              <a:buFont typeface="Times New Roman" pitchFamily="18" charset="0"/>
              <a:tabLst>
                <a:tab pos="457200" algn="l"/>
                <a:tab pos="914400" algn="l"/>
                <a:tab pos="1371600" algn="l"/>
                <a:tab pos="1828800" algn="l"/>
                <a:tab pos="2286000" algn="l"/>
                <a:tab pos="2743200" algn="l"/>
                <a:tab pos="3200400" algn="l"/>
              </a:tabLst>
              <a:defRPr sz="3200">
                <a:solidFill>
                  <a:srgbClr val="000000"/>
                </a:solidFill>
                <a:latin typeface="Arial" pitchFamily="34" charset="0"/>
                <a:ea typeface="MS PGothic" pitchFamily="34" charset="-128"/>
              </a:defRPr>
            </a:lvl1pPr>
            <a:lvl2pPr eaLnBrk="0" hangingPunct="0">
              <a:lnSpc>
                <a:spcPct val="94000"/>
              </a:lnSpc>
              <a:spcAft>
                <a:spcPts val="1138"/>
              </a:spcAft>
              <a:buClr>
                <a:srgbClr val="000000"/>
              </a:buClr>
              <a:buSzPct val="100000"/>
              <a:buFont typeface="Times New Roman" pitchFamily="18" charset="0"/>
              <a:tabLst>
                <a:tab pos="457200" algn="l"/>
                <a:tab pos="914400" algn="l"/>
                <a:tab pos="1371600" algn="l"/>
                <a:tab pos="1828800" algn="l"/>
                <a:tab pos="2286000" algn="l"/>
                <a:tab pos="2743200" algn="l"/>
                <a:tab pos="3200400" algn="l"/>
              </a:tabLst>
              <a:defRPr sz="2400">
                <a:solidFill>
                  <a:srgbClr val="000000"/>
                </a:solidFill>
                <a:latin typeface="Arial" pitchFamily="34" charset="0"/>
                <a:ea typeface="MS PGothic" pitchFamily="34" charset="-128"/>
              </a:defRPr>
            </a:lvl2pPr>
            <a:lvl3pPr eaLnBrk="0" hangingPunct="0">
              <a:lnSpc>
                <a:spcPct val="94000"/>
              </a:lnSpc>
              <a:spcAft>
                <a:spcPts val="850"/>
              </a:spcAft>
              <a:buClr>
                <a:srgbClr val="000000"/>
              </a:buClr>
              <a:buSzPct val="100000"/>
              <a:buFont typeface="Times New Roman" pitchFamily="18" charset="0"/>
              <a:tabLst>
                <a:tab pos="457200" algn="l"/>
                <a:tab pos="914400" algn="l"/>
                <a:tab pos="1371600" algn="l"/>
                <a:tab pos="1828800" algn="l"/>
                <a:tab pos="2286000" algn="l"/>
                <a:tab pos="2743200" algn="l"/>
                <a:tab pos="3200400" algn="l"/>
              </a:tabLst>
              <a:defRPr sz="2000">
                <a:solidFill>
                  <a:srgbClr val="000000"/>
                </a:solidFill>
                <a:latin typeface="Arial" pitchFamily="34" charset="0"/>
                <a:ea typeface="MS PGothic" pitchFamily="34" charset="-128"/>
              </a:defRPr>
            </a:lvl3pPr>
            <a:lvl4pPr eaLnBrk="0" hangingPunct="0">
              <a:lnSpc>
                <a:spcPct val="94000"/>
              </a:lnSpc>
              <a:spcAft>
                <a:spcPts val="575"/>
              </a:spcAft>
              <a:buClr>
                <a:srgbClr val="000000"/>
              </a:buClr>
              <a:buSzPct val="100000"/>
              <a:buFont typeface="Times New Roman" pitchFamily="18" charset="0"/>
              <a:tabLst>
                <a:tab pos="457200" algn="l"/>
                <a:tab pos="914400" algn="l"/>
                <a:tab pos="1371600" algn="l"/>
                <a:tab pos="1828800" algn="l"/>
                <a:tab pos="2286000" algn="l"/>
                <a:tab pos="2743200" algn="l"/>
                <a:tab pos="3200400" algn="l"/>
              </a:tabLst>
              <a:defRPr sz="2000">
                <a:solidFill>
                  <a:srgbClr val="000000"/>
                </a:solidFill>
                <a:latin typeface="Arial" pitchFamily="34" charset="0"/>
                <a:ea typeface="MS PGothic" pitchFamily="34" charset="-128"/>
              </a:defRPr>
            </a:lvl4pPr>
            <a:lvl5pPr eaLnBrk="0" hangingPunct="0">
              <a:lnSpc>
                <a:spcPct val="94000"/>
              </a:lnSpc>
              <a:spcAft>
                <a:spcPts val="288"/>
              </a:spcAft>
              <a:buClr>
                <a:srgbClr val="000000"/>
              </a:buClr>
              <a:buSzPct val="100000"/>
              <a:buFont typeface="Times New Roman" pitchFamily="18" charset="0"/>
              <a:tabLst>
                <a:tab pos="457200" algn="l"/>
                <a:tab pos="914400" algn="l"/>
                <a:tab pos="1371600" algn="l"/>
                <a:tab pos="1828800" algn="l"/>
                <a:tab pos="2286000" algn="l"/>
                <a:tab pos="2743200" algn="l"/>
                <a:tab pos="3200400" algn="l"/>
              </a:tabLst>
              <a:defRPr sz="2000">
                <a:solidFill>
                  <a:srgbClr val="000000"/>
                </a:solidFill>
                <a:latin typeface="Arial" pitchFamily="34" charset="0"/>
                <a:ea typeface="MS PGothic" pitchFamily="34" charset="-128"/>
              </a:defRPr>
            </a:lvl5pPr>
            <a:lvl6pPr marL="2514600" indent="-228600" defTabSz="457200" eaLnBrk="0" fontAlgn="base" hangingPunct="0">
              <a:lnSpc>
                <a:spcPct val="94000"/>
              </a:lnSpc>
              <a:spcBef>
                <a:spcPct val="0"/>
              </a:spcBef>
              <a:spcAft>
                <a:spcPts val="288"/>
              </a:spcAft>
              <a:buClr>
                <a:srgbClr val="000000"/>
              </a:buClr>
              <a:buSzPct val="100000"/>
              <a:buFont typeface="Times New Roman" pitchFamily="18" charset="0"/>
              <a:tabLst>
                <a:tab pos="457200" algn="l"/>
                <a:tab pos="914400" algn="l"/>
                <a:tab pos="1371600" algn="l"/>
                <a:tab pos="1828800" algn="l"/>
                <a:tab pos="2286000" algn="l"/>
                <a:tab pos="2743200" algn="l"/>
                <a:tab pos="3200400" algn="l"/>
              </a:tabLst>
              <a:defRPr sz="2000">
                <a:solidFill>
                  <a:srgbClr val="000000"/>
                </a:solidFill>
                <a:latin typeface="Arial" pitchFamily="34" charset="0"/>
                <a:ea typeface="MS PGothic" pitchFamily="34" charset="-128"/>
              </a:defRPr>
            </a:lvl6pPr>
            <a:lvl7pPr marL="2971800" indent="-228600" defTabSz="457200" eaLnBrk="0" fontAlgn="base" hangingPunct="0">
              <a:lnSpc>
                <a:spcPct val="94000"/>
              </a:lnSpc>
              <a:spcBef>
                <a:spcPct val="0"/>
              </a:spcBef>
              <a:spcAft>
                <a:spcPts val="288"/>
              </a:spcAft>
              <a:buClr>
                <a:srgbClr val="000000"/>
              </a:buClr>
              <a:buSzPct val="100000"/>
              <a:buFont typeface="Times New Roman" pitchFamily="18" charset="0"/>
              <a:tabLst>
                <a:tab pos="457200" algn="l"/>
                <a:tab pos="914400" algn="l"/>
                <a:tab pos="1371600" algn="l"/>
                <a:tab pos="1828800" algn="l"/>
                <a:tab pos="2286000" algn="l"/>
                <a:tab pos="2743200" algn="l"/>
                <a:tab pos="3200400" algn="l"/>
              </a:tabLst>
              <a:defRPr sz="2000">
                <a:solidFill>
                  <a:srgbClr val="000000"/>
                </a:solidFill>
                <a:latin typeface="Arial" pitchFamily="34" charset="0"/>
                <a:ea typeface="MS PGothic" pitchFamily="34" charset="-128"/>
              </a:defRPr>
            </a:lvl7pPr>
            <a:lvl8pPr marL="3429000" indent="-228600" defTabSz="457200" eaLnBrk="0" fontAlgn="base" hangingPunct="0">
              <a:lnSpc>
                <a:spcPct val="94000"/>
              </a:lnSpc>
              <a:spcBef>
                <a:spcPct val="0"/>
              </a:spcBef>
              <a:spcAft>
                <a:spcPts val="288"/>
              </a:spcAft>
              <a:buClr>
                <a:srgbClr val="000000"/>
              </a:buClr>
              <a:buSzPct val="100000"/>
              <a:buFont typeface="Times New Roman" pitchFamily="18" charset="0"/>
              <a:tabLst>
                <a:tab pos="457200" algn="l"/>
                <a:tab pos="914400" algn="l"/>
                <a:tab pos="1371600" algn="l"/>
                <a:tab pos="1828800" algn="l"/>
                <a:tab pos="2286000" algn="l"/>
                <a:tab pos="2743200" algn="l"/>
                <a:tab pos="3200400" algn="l"/>
              </a:tabLst>
              <a:defRPr sz="2000">
                <a:solidFill>
                  <a:srgbClr val="000000"/>
                </a:solidFill>
                <a:latin typeface="Arial" pitchFamily="34" charset="0"/>
                <a:ea typeface="MS PGothic" pitchFamily="34" charset="-128"/>
              </a:defRPr>
            </a:lvl8pPr>
            <a:lvl9pPr marL="3886200" indent="-228600" defTabSz="457200" eaLnBrk="0" fontAlgn="base" hangingPunct="0">
              <a:lnSpc>
                <a:spcPct val="94000"/>
              </a:lnSpc>
              <a:spcBef>
                <a:spcPct val="0"/>
              </a:spcBef>
              <a:spcAft>
                <a:spcPts val="288"/>
              </a:spcAft>
              <a:buClr>
                <a:srgbClr val="000000"/>
              </a:buClr>
              <a:buSzPct val="100000"/>
              <a:buFont typeface="Times New Roman" pitchFamily="18" charset="0"/>
              <a:tabLst>
                <a:tab pos="457200" algn="l"/>
                <a:tab pos="914400" algn="l"/>
                <a:tab pos="1371600" algn="l"/>
                <a:tab pos="1828800" algn="l"/>
                <a:tab pos="2286000" algn="l"/>
                <a:tab pos="2743200" algn="l"/>
                <a:tab pos="3200400" algn="l"/>
              </a:tabLst>
              <a:defRPr sz="2000">
                <a:solidFill>
                  <a:srgbClr val="000000"/>
                </a:solidFill>
                <a:latin typeface="Arial" pitchFamily="34" charset="0"/>
                <a:ea typeface="MS PGothic" pitchFamily="34" charset="-128"/>
              </a:defRPr>
            </a:lvl9pPr>
          </a:lstStyle>
          <a:p>
            <a:pPr algn="ctr" eaLnBrk="1">
              <a:spcAft>
                <a:spcPct val="0"/>
              </a:spcAft>
            </a:pPr>
            <a:r>
              <a:rPr lang="es-AR" altLang="es-AR" sz="2000">
                <a:cs typeface="Arial" pitchFamily="34" charset="0"/>
              </a:rPr>
              <a:t>¿Que propiedades (descriptores) ayudan a clasificar los bolsillos? </a:t>
            </a:r>
          </a:p>
        </p:txBody>
      </p:sp>
      <p:pic>
        <p:nvPicPr>
          <p:cNvPr id="2867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750" y="1549400"/>
            <a:ext cx="5430838" cy="453548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8676" name="Line 3"/>
          <p:cNvSpPr>
            <a:spLocks noChangeShapeType="1"/>
          </p:cNvSpPr>
          <p:nvPr/>
        </p:nvSpPr>
        <p:spPr bwMode="auto">
          <a:xfrm>
            <a:off x="3741738" y="3783014"/>
            <a:ext cx="2322512" cy="1587"/>
          </a:xfrm>
          <a:prstGeom prst="line">
            <a:avLst/>
          </a:prstGeom>
          <a:noFill/>
          <a:ln w="9525">
            <a:solidFill>
              <a:srgbClr val="00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430" tIns="45715" rIns="91430" bIns="45715"/>
          <a:lstStyle/>
          <a:p>
            <a:endParaRPr lang="es-AR"/>
          </a:p>
        </p:txBody>
      </p:sp>
      <p:sp>
        <p:nvSpPr>
          <p:cNvPr id="28677" name="Text Box 4"/>
          <p:cNvSpPr txBox="1">
            <a:spLocks noChangeArrowheads="1"/>
          </p:cNvSpPr>
          <p:nvPr/>
        </p:nvSpPr>
        <p:spPr bwMode="auto">
          <a:xfrm>
            <a:off x="6046789" y="2921000"/>
            <a:ext cx="3097212" cy="23828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9991" tIns="60114" rIns="89991" bIns="44996"/>
          <a:lstStyle>
            <a:lvl1pPr marL="215900" indent="-215900" eaLnBrk="0" hangingPunct="0">
              <a:lnSpc>
                <a:spcPct val="94000"/>
              </a:lnSpc>
              <a:spcAft>
                <a:spcPts val="1425"/>
              </a:spcAft>
              <a:buClr>
                <a:srgbClr val="000000"/>
              </a:buClr>
              <a:buSzPct val="100000"/>
              <a:buFont typeface="Times New Roman" pitchFamily="18" charset="0"/>
              <a:tabLst>
                <a:tab pos="457200" algn="l"/>
                <a:tab pos="914400" algn="l"/>
                <a:tab pos="1371600" algn="l"/>
                <a:tab pos="1828800" algn="l"/>
                <a:tab pos="2286000" algn="l"/>
                <a:tab pos="2743200" algn="l"/>
              </a:tabLst>
              <a:defRPr sz="3200">
                <a:solidFill>
                  <a:srgbClr val="000000"/>
                </a:solidFill>
                <a:latin typeface="Arial" pitchFamily="34" charset="0"/>
                <a:ea typeface="MS PGothic" pitchFamily="34" charset="-128"/>
              </a:defRPr>
            </a:lvl1pPr>
            <a:lvl2pPr eaLnBrk="0" hangingPunct="0">
              <a:lnSpc>
                <a:spcPct val="94000"/>
              </a:lnSpc>
              <a:spcAft>
                <a:spcPts val="1138"/>
              </a:spcAft>
              <a:buClr>
                <a:srgbClr val="000000"/>
              </a:buClr>
              <a:buSzPct val="100000"/>
              <a:buFont typeface="Times New Roman" pitchFamily="18" charset="0"/>
              <a:tabLst>
                <a:tab pos="457200" algn="l"/>
                <a:tab pos="914400" algn="l"/>
                <a:tab pos="1371600" algn="l"/>
                <a:tab pos="1828800" algn="l"/>
                <a:tab pos="2286000" algn="l"/>
                <a:tab pos="2743200" algn="l"/>
              </a:tabLst>
              <a:defRPr sz="2400">
                <a:solidFill>
                  <a:srgbClr val="000000"/>
                </a:solidFill>
                <a:latin typeface="Arial" pitchFamily="34" charset="0"/>
                <a:ea typeface="MS PGothic" pitchFamily="34" charset="-128"/>
              </a:defRPr>
            </a:lvl2pPr>
            <a:lvl3pPr eaLnBrk="0" hangingPunct="0">
              <a:lnSpc>
                <a:spcPct val="94000"/>
              </a:lnSpc>
              <a:spcAft>
                <a:spcPts val="850"/>
              </a:spcAft>
              <a:buClr>
                <a:srgbClr val="000000"/>
              </a:buClr>
              <a:buSzPct val="100000"/>
              <a:buFont typeface="Times New Roman" pitchFamily="18" charset="0"/>
              <a:tabLst>
                <a:tab pos="457200" algn="l"/>
                <a:tab pos="914400" algn="l"/>
                <a:tab pos="1371600" algn="l"/>
                <a:tab pos="1828800" algn="l"/>
                <a:tab pos="2286000" algn="l"/>
                <a:tab pos="2743200" algn="l"/>
              </a:tabLst>
              <a:defRPr sz="2000">
                <a:solidFill>
                  <a:srgbClr val="000000"/>
                </a:solidFill>
                <a:latin typeface="Arial" pitchFamily="34" charset="0"/>
                <a:ea typeface="MS PGothic" pitchFamily="34" charset="-128"/>
              </a:defRPr>
            </a:lvl3pPr>
            <a:lvl4pPr eaLnBrk="0" hangingPunct="0">
              <a:lnSpc>
                <a:spcPct val="94000"/>
              </a:lnSpc>
              <a:spcAft>
                <a:spcPts val="575"/>
              </a:spcAft>
              <a:buClr>
                <a:srgbClr val="000000"/>
              </a:buClr>
              <a:buSzPct val="100000"/>
              <a:buFont typeface="Times New Roman" pitchFamily="18" charset="0"/>
              <a:tabLst>
                <a:tab pos="457200" algn="l"/>
                <a:tab pos="914400" algn="l"/>
                <a:tab pos="1371600" algn="l"/>
                <a:tab pos="1828800" algn="l"/>
                <a:tab pos="2286000" algn="l"/>
                <a:tab pos="2743200" algn="l"/>
              </a:tabLst>
              <a:defRPr sz="2000">
                <a:solidFill>
                  <a:srgbClr val="000000"/>
                </a:solidFill>
                <a:latin typeface="Arial" pitchFamily="34" charset="0"/>
                <a:ea typeface="MS PGothic" pitchFamily="34" charset="-128"/>
              </a:defRPr>
            </a:lvl4pPr>
            <a:lvl5pPr eaLnBrk="0" hangingPunct="0">
              <a:lnSpc>
                <a:spcPct val="94000"/>
              </a:lnSpc>
              <a:spcAft>
                <a:spcPts val="288"/>
              </a:spcAft>
              <a:buClr>
                <a:srgbClr val="000000"/>
              </a:buClr>
              <a:buSzPct val="100000"/>
              <a:buFont typeface="Times New Roman" pitchFamily="18" charset="0"/>
              <a:tabLst>
                <a:tab pos="457200" algn="l"/>
                <a:tab pos="914400" algn="l"/>
                <a:tab pos="1371600" algn="l"/>
                <a:tab pos="1828800" algn="l"/>
                <a:tab pos="2286000" algn="l"/>
                <a:tab pos="2743200" algn="l"/>
              </a:tabLst>
              <a:defRPr sz="2000">
                <a:solidFill>
                  <a:srgbClr val="000000"/>
                </a:solidFill>
                <a:latin typeface="Arial" pitchFamily="34" charset="0"/>
                <a:ea typeface="MS PGothic" pitchFamily="34" charset="-128"/>
              </a:defRPr>
            </a:lvl5pPr>
            <a:lvl6pPr marL="2514600" indent="-228600" defTabSz="457200" eaLnBrk="0" fontAlgn="base" hangingPunct="0">
              <a:lnSpc>
                <a:spcPct val="94000"/>
              </a:lnSpc>
              <a:spcBef>
                <a:spcPct val="0"/>
              </a:spcBef>
              <a:spcAft>
                <a:spcPts val="288"/>
              </a:spcAft>
              <a:buClr>
                <a:srgbClr val="000000"/>
              </a:buClr>
              <a:buSzPct val="100000"/>
              <a:buFont typeface="Times New Roman" pitchFamily="18" charset="0"/>
              <a:tabLst>
                <a:tab pos="457200" algn="l"/>
                <a:tab pos="914400" algn="l"/>
                <a:tab pos="1371600" algn="l"/>
                <a:tab pos="1828800" algn="l"/>
                <a:tab pos="2286000" algn="l"/>
                <a:tab pos="2743200" algn="l"/>
              </a:tabLst>
              <a:defRPr sz="2000">
                <a:solidFill>
                  <a:srgbClr val="000000"/>
                </a:solidFill>
                <a:latin typeface="Arial" pitchFamily="34" charset="0"/>
                <a:ea typeface="MS PGothic" pitchFamily="34" charset="-128"/>
              </a:defRPr>
            </a:lvl6pPr>
            <a:lvl7pPr marL="2971800" indent="-228600" defTabSz="457200" eaLnBrk="0" fontAlgn="base" hangingPunct="0">
              <a:lnSpc>
                <a:spcPct val="94000"/>
              </a:lnSpc>
              <a:spcBef>
                <a:spcPct val="0"/>
              </a:spcBef>
              <a:spcAft>
                <a:spcPts val="288"/>
              </a:spcAft>
              <a:buClr>
                <a:srgbClr val="000000"/>
              </a:buClr>
              <a:buSzPct val="100000"/>
              <a:buFont typeface="Times New Roman" pitchFamily="18" charset="0"/>
              <a:tabLst>
                <a:tab pos="457200" algn="l"/>
                <a:tab pos="914400" algn="l"/>
                <a:tab pos="1371600" algn="l"/>
                <a:tab pos="1828800" algn="l"/>
                <a:tab pos="2286000" algn="l"/>
                <a:tab pos="2743200" algn="l"/>
              </a:tabLst>
              <a:defRPr sz="2000">
                <a:solidFill>
                  <a:srgbClr val="000000"/>
                </a:solidFill>
                <a:latin typeface="Arial" pitchFamily="34" charset="0"/>
                <a:ea typeface="MS PGothic" pitchFamily="34" charset="-128"/>
              </a:defRPr>
            </a:lvl7pPr>
            <a:lvl8pPr marL="3429000" indent="-228600" defTabSz="457200" eaLnBrk="0" fontAlgn="base" hangingPunct="0">
              <a:lnSpc>
                <a:spcPct val="94000"/>
              </a:lnSpc>
              <a:spcBef>
                <a:spcPct val="0"/>
              </a:spcBef>
              <a:spcAft>
                <a:spcPts val="288"/>
              </a:spcAft>
              <a:buClr>
                <a:srgbClr val="000000"/>
              </a:buClr>
              <a:buSzPct val="100000"/>
              <a:buFont typeface="Times New Roman" pitchFamily="18" charset="0"/>
              <a:tabLst>
                <a:tab pos="457200" algn="l"/>
                <a:tab pos="914400" algn="l"/>
                <a:tab pos="1371600" algn="l"/>
                <a:tab pos="1828800" algn="l"/>
                <a:tab pos="2286000" algn="l"/>
                <a:tab pos="2743200" algn="l"/>
              </a:tabLst>
              <a:defRPr sz="2000">
                <a:solidFill>
                  <a:srgbClr val="000000"/>
                </a:solidFill>
                <a:latin typeface="Arial" pitchFamily="34" charset="0"/>
                <a:ea typeface="MS PGothic" pitchFamily="34" charset="-128"/>
              </a:defRPr>
            </a:lvl8pPr>
            <a:lvl9pPr marL="3886200" indent="-228600" defTabSz="457200" eaLnBrk="0" fontAlgn="base" hangingPunct="0">
              <a:lnSpc>
                <a:spcPct val="94000"/>
              </a:lnSpc>
              <a:spcBef>
                <a:spcPct val="0"/>
              </a:spcBef>
              <a:spcAft>
                <a:spcPts val="288"/>
              </a:spcAft>
              <a:buClr>
                <a:srgbClr val="000000"/>
              </a:buClr>
              <a:buSzPct val="100000"/>
              <a:buFont typeface="Times New Roman" pitchFamily="18" charset="0"/>
              <a:tabLst>
                <a:tab pos="457200" algn="l"/>
                <a:tab pos="914400" algn="l"/>
                <a:tab pos="1371600" algn="l"/>
                <a:tab pos="1828800" algn="l"/>
                <a:tab pos="2286000" algn="l"/>
                <a:tab pos="2743200" algn="l"/>
              </a:tabLst>
              <a:defRPr sz="2000">
                <a:solidFill>
                  <a:srgbClr val="000000"/>
                </a:solidFill>
                <a:latin typeface="Arial" pitchFamily="34" charset="0"/>
                <a:ea typeface="MS PGothic" pitchFamily="34" charset="-128"/>
              </a:defRPr>
            </a:lvl9pPr>
          </a:lstStyle>
          <a:p>
            <a:pPr eaLnBrk="1">
              <a:spcAft>
                <a:spcPct val="0"/>
              </a:spcAft>
              <a:buSzPct val="45000"/>
              <a:buFont typeface="Wingdings" pitchFamily="2" charset="2"/>
              <a:buChar char=""/>
            </a:pPr>
            <a:r>
              <a:rPr lang="es-AR" altLang="es-AR" sz="2000" dirty="0">
                <a:cs typeface="Arial" pitchFamily="34" charset="0"/>
              </a:rPr>
              <a:t>Volumen (alfa esferas rojas en este caso)</a:t>
            </a:r>
          </a:p>
          <a:p>
            <a:pPr eaLnBrk="1">
              <a:spcAft>
                <a:spcPct val="0"/>
              </a:spcAft>
              <a:buSzPct val="45000"/>
              <a:buFont typeface="Wingdings" pitchFamily="2" charset="2"/>
              <a:buChar char=""/>
            </a:pPr>
            <a:r>
              <a:rPr lang="es-AR" altLang="es-AR" sz="2000" dirty="0">
                <a:cs typeface="Arial" pitchFamily="34" charset="0"/>
              </a:rPr>
              <a:t>Densidad hidrofóbica local media (cuantos parches hidrofóbicos hay en el bolsillo)</a:t>
            </a:r>
          </a:p>
          <a:p>
            <a:pPr eaLnBrk="1">
              <a:spcAft>
                <a:spcPct val="0"/>
              </a:spcAft>
              <a:buSzPct val="45000"/>
              <a:buFont typeface="Wingdings" pitchFamily="2" charset="2"/>
              <a:buChar char=""/>
            </a:pPr>
            <a:r>
              <a:rPr lang="es-AR" altLang="es-AR" sz="2000" dirty="0">
                <a:cs typeface="Arial" pitchFamily="34" charset="0"/>
              </a:rPr>
              <a:t>Polaridad.</a:t>
            </a:r>
          </a:p>
          <a:p>
            <a:pPr eaLnBrk="1">
              <a:spcAft>
                <a:spcPct val="0"/>
              </a:spcAft>
              <a:buClrTx/>
              <a:buSzTx/>
              <a:buFontTx/>
              <a:buNone/>
            </a:pPr>
            <a:endParaRPr lang="es-AR" altLang="es-AR" sz="2000" dirty="0">
              <a:cs typeface="Arial" pitchFamily="34" charset="0"/>
            </a:endParaRPr>
          </a:p>
        </p:txBody>
      </p:sp>
      <p:sp>
        <p:nvSpPr>
          <p:cNvPr id="28678" name="Text Box 5"/>
          <p:cNvSpPr txBox="1">
            <a:spLocks noChangeArrowheads="1"/>
          </p:cNvSpPr>
          <p:nvPr/>
        </p:nvSpPr>
        <p:spPr bwMode="auto">
          <a:xfrm>
            <a:off x="5832475" y="5530851"/>
            <a:ext cx="3311525" cy="13271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9991" tIns="60114" rIns="89991" bIns="44996"/>
          <a:lstStyle>
            <a:lvl1pPr eaLnBrk="0" hangingPunct="0">
              <a:lnSpc>
                <a:spcPct val="94000"/>
              </a:lnSpc>
              <a:spcAft>
                <a:spcPts val="1425"/>
              </a:spcAft>
              <a:buClr>
                <a:srgbClr val="000000"/>
              </a:buClr>
              <a:buSzPct val="100000"/>
              <a:buFont typeface="Times New Roman" pitchFamily="18" charset="0"/>
              <a:tabLst>
                <a:tab pos="457200" algn="l"/>
                <a:tab pos="914400" algn="l"/>
                <a:tab pos="1371600" algn="l"/>
                <a:tab pos="1828800" algn="l"/>
                <a:tab pos="2286000" algn="l"/>
                <a:tab pos="2743200" algn="l"/>
                <a:tab pos="3200400" algn="l"/>
              </a:tabLst>
              <a:defRPr sz="3200">
                <a:solidFill>
                  <a:srgbClr val="000000"/>
                </a:solidFill>
                <a:latin typeface="Arial" pitchFamily="34" charset="0"/>
                <a:ea typeface="MS PGothic" pitchFamily="34" charset="-128"/>
              </a:defRPr>
            </a:lvl1pPr>
            <a:lvl2pPr eaLnBrk="0" hangingPunct="0">
              <a:lnSpc>
                <a:spcPct val="94000"/>
              </a:lnSpc>
              <a:spcAft>
                <a:spcPts val="1138"/>
              </a:spcAft>
              <a:buClr>
                <a:srgbClr val="000000"/>
              </a:buClr>
              <a:buSzPct val="100000"/>
              <a:buFont typeface="Times New Roman" pitchFamily="18" charset="0"/>
              <a:tabLst>
                <a:tab pos="457200" algn="l"/>
                <a:tab pos="914400" algn="l"/>
                <a:tab pos="1371600" algn="l"/>
                <a:tab pos="1828800" algn="l"/>
                <a:tab pos="2286000" algn="l"/>
                <a:tab pos="2743200" algn="l"/>
                <a:tab pos="3200400" algn="l"/>
              </a:tabLst>
              <a:defRPr sz="2400">
                <a:solidFill>
                  <a:srgbClr val="000000"/>
                </a:solidFill>
                <a:latin typeface="Arial" pitchFamily="34" charset="0"/>
                <a:ea typeface="MS PGothic" pitchFamily="34" charset="-128"/>
              </a:defRPr>
            </a:lvl2pPr>
            <a:lvl3pPr eaLnBrk="0" hangingPunct="0">
              <a:lnSpc>
                <a:spcPct val="94000"/>
              </a:lnSpc>
              <a:spcAft>
                <a:spcPts val="850"/>
              </a:spcAft>
              <a:buClr>
                <a:srgbClr val="000000"/>
              </a:buClr>
              <a:buSzPct val="100000"/>
              <a:buFont typeface="Times New Roman" pitchFamily="18" charset="0"/>
              <a:tabLst>
                <a:tab pos="457200" algn="l"/>
                <a:tab pos="914400" algn="l"/>
                <a:tab pos="1371600" algn="l"/>
                <a:tab pos="1828800" algn="l"/>
                <a:tab pos="2286000" algn="l"/>
                <a:tab pos="2743200" algn="l"/>
                <a:tab pos="3200400" algn="l"/>
              </a:tabLst>
              <a:defRPr sz="2000">
                <a:solidFill>
                  <a:srgbClr val="000000"/>
                </a:solidFill>
                <a:latin typeface="Arial" pitchFamily="34" charset="0"/>
                <a:ea typeface="MS PGothic" pitchFamily="34" charset="-128"/>
              </a:defRPr>
            </a:lvl3pPr>
            <a:lvl4pPr eaLnBrk="0" hangingPunct="0">
              <a:lnSpc>
                <a:spcPct val="94000"/>
              </a:lnSpc>
              <a:spcAft>
                <a:spcPts val="575"/>
              </a:spcAft>
              <a:buClr>
                <a:srgbClr val="000000"/>
              </a:buClr>
              <a:buSzPct val="100000"/>
              <a:buFont typeface="Times New Roman" pitchFamily="18" charset="0"/>
              <a:tabLst>
                <a:tab pos="457200" algn="l"/>
                <a:tab pos="914400" algn="l"/>
                <a:tab pos="1371600" algn="l"/>
                <a:tab pos="1828800" algn="l"/>
                <a:tab pos="2286000" algn="l"/>
                <a:tab pos="2743200" algn="l"/>
                <a:tab pos="3200400" algn="l"/>
              </a:tabLst>
              <a:defRPr sz="2000">
                <a:solidFill>
                  <a:srgbClr val="000000"/>
                </a:solidFill>
                <a:latin typeface="Arial" pitchFamily="34" charset="0"/>
                <a:ea typeface="MS PGothic" pitchFamily="34" charset="-128"/>
              </a:defRPr>
            </a:lvl4pPr>
            <a:lvl5pPr eaLnBrk="0" hangingPunct="0">
              <a:lnSpc>
                <a:spcPct val="94000"/>
              </a:lnSpc>
              <a:spcAft>
                <a:spcPts val="288"/>
              </a:spcAft>
              <a:buClr>
                <a:srgbClr val="000000"/>
              </a:buClr>
              <a:buSzPct val="100000"/>
              <a:buFont typeface="Times New Roman" pitchFamily="18" charset="0"/>
              <a:tabLst>
                <a:tab pos="457200" algn="l"/>
                <a:tab pos="914400" algn="l"/>
                <a:tab pos="1371600" algn="l"/>
                <a:tab pos="1828800" algn="l"/>
                <a:tab pos="2286000" algn="l"/>
                <a:tab pos="2743200" algn="l"/>
                <a:tab pos="3200400" algn="l"/>
              </a:tabLst>
              <a:defRPr sz="2000">
                <a:solidFill>
                  <a:srgbClr val="000000"/>
                </a:solidFill>
                <a:latin typeface="Arial" pitchFamily="34" charset="0"/>
                <a:ea typeface="MS PGothic" pitchFamily="34" charset="-128"/>
              </a:defRPr>
            </a:lvl5pPr>
            <a:lvl6pPr marL="2514600" indent="-228600" defTabSz="457200" eaLnBrk="0" fontAlgn="base" hangingPunct="0">
              <a:lnSpc>
                <a:spcPct val="94000"/>
              </a:lnSpc>
              <a:spcBef>
                <a:spcPct val="0"/>
              </a:spcBef>
              <a:spcAft>
                <a:spcPts val="288"/>
              </a:spcAft>
              <a:buClr>
                <a:srgbClr val="000000"/>
              </a:buClr>
              <a:buSzPct val="100000"/>
              <a:buFont typeface="Times New Roman" pitchFamily="18" charset="0"/>
              <a:tabLst>
                <a:tab pos="457200" algn="l"/>
                <a:tab pos="914400" algn="l"/>
                <a:tab pos="1371600" algn="l"/>
                <a:tab pos="1828800" algn="l"/>
                <a:tab pos="2286000" algn="l"/>
                <a:tab pos="2743200" algn="l"/>
                <a:tab pos="3200400" algn="l"/>
              </a:tabLst>
              <a:defRPr sz="2000">
                <a:solidFill>
                  <a:srgbClr val="000000"/>
                </a:solidFill>
                <a:latin typeface="Arial" pitchFamily="34" charset="0"/>
                <a:ea typeface="MS PGothic" pitchFamily="34" charset="-128"/>
              </a:defRPr>
            </a:lvl6pPr>
            <a:lvl7pPr marL="2971800" indent="-228600" defTabSz="457200" eaLnBrk="0" fontAlgn="base" hangingPunct="0">
              <a:lnSpc>
                <a:spcPct val="94000"/>
              </a:lnSpc>
              <a:spcBef>
                <a:spcPct val="0"/>
              </a:spcBef>
              <a:spcAft>
                <a:spcPts val="288"/>
              </a:spcAft>
              <a:buClr>
                <a:srgbClr val="000000"/>
              </a:buClr>
              <a:buSzPct val="100000"/>
              <a:buFont typeface="Times New Roman" pitchFamily="18" charset="0"/>
              <a:tabLst>
                <a:tab pos="457200" algn="l"/>
                <a:tab pos="914400" algn="l"/>
                <a:tab pos="1371600" algn="l"/>
                <a:tab pos="1828800" algn="l"/>
                <a:tab pos="2286000" algn="l"/>
                <a:tab pos="2743200" algn="l"/>
                <a:tab pos="3200400" algn="l"/>
              </a:tabLst>
              <a:defRPr sz="2000">
                <a:solidFill>
                  <a:srgbClr val="000000"/>
                </a:solidFill>
                <a:latin typeface="Arial" pitchFamily="34" charset="0"/>
                <a:ea typeface="MS PGothic" pitchFamily="34" charset="-128"/>
              </a:defRPr>
            </a:lvl7pPr>
            <a:lvl8pPr marL="3429000" indent="-228600" defTabSz="457200" eaLnBrk="0" fontAlgn="base" hangingPunct="0">
              <a:lnSpc>
                <a:spcPct val="94000"/>
              </a:lnSpc>
              <a:spcBef>
                <a:spcPct val="0"/>
              </a:spcBef>
              <a:spcAft>
                <a:spcPts val="288"/>
              </a:spcAft>
              <a:buClr>
                <a:srgbClr val="000000"/>
              </a:buClr>
              <a:buSzPct val="100000"/>
              <a:buFont typeface="Times New Roman" pitchFamily="18" charset="0"/>
              <a:tabLst>
                <a:tab pos="457200" algn="l"/>
                <a:tab pos="914400" algn="l"/>
                <a:tab pos="1371600" algn="l"/>
                <a:tab pos="1828800" algn="l"/>
                <a:tab pos="2286000" algn="l"/>
                <a:tab pos="2743200" algn="l"/>
                <a:tab pos="3200400" algn="l"/>
              </a:tabLst>
              <a:defRPr sz="2000">
                <a:solidFill>
                  <a:srgbClr val="000000"/>
                </a:solidFill>
                <a:latin typeface="Arial" pitchFamily="34" charset="0"/>
                <a:ea typeface="MS PGothic" pitchFamily="34" charset="-128"/>
              </a:defRPr>
            </a:lvl8pPr>
            <a:lvl9pPr marL="3886200" indent="-228600" defTabSz="457200" eaLnBrk="0" fontAlgn="base" hangingPunct="0">
              <a:lnSpc>
                <a:spcPct val="94000"/>
              </a:lnSpc>
              <a:spcBef>
                <a:spcPct val="0"/>
              </a:spcBef>
              <a:spcAft>
                <a:spcPts val="288"/>
              </a:spcAft>
              <a:buClr>
                <a:srgbClr val="000000"/>
              </a:buClr>
              <a:buSzPct val="100000"/>
              <a:buFont typeface="Times New Roman" pitchFamily="18" charset="0"/>
              <a:tabLst>
                <a:tab pos="457200" algn="l"/>
                <a:tab pos="914400" algn="l"/>
                <a:tab pos="1371600" algn="l"/>
                <a:tab pos="1828800" algn="l"/>
                <a:tab pos="2286000" algn="l"/>
                <a:tab pos="2743200" algn="l"/>
                <a:tab pos="3200400" algn="l"/>
              </a:tabLst>
              <a:defRPr sz="2000">
                <a:solidFill>
                  <a:srgbClr val="000000"/>
                </a:solidFill>
                <a:latin typeface="Arial" pitchFamily="34" charset="0"/>
                <a:ea typeface="MS PGothic" pitchFamily="34" charset="-128"/>
              </a:defRPr>
            </a:lvl9pPr>
          </a:lstStyle>
          <a:p>
            <a:pPr algn="ctr" eaLnBrk="1">
              <a:spcAft>
                <a:spcPct val="0"/>
              </a:spcAft>
            </a:pPr>
            <a:r>
              <a:rPr lang="es-AR" altLang="es-AR" sz="2000">
                <a:cs typeface="Arial" pitchFamily="34" charset="0"/>
              </a:rPr>
              <a:t>Función logística entrenada.  1 es altamente drogable mientras que 0 no drogable.</a:t>
            </a:r>
          </a:p>
        </p:txBody>
      </p:sp>
      <p:sp>
        <p:nvSpPr>
          <p:cNvPr id="28679" name="Line 6"/>
          <p:cNvSpPr>
            <a:spLocks noChangeShapeType="1"/>
          </p:cNvSpPr>
          <p:nvPr/>
        </p:nvSpPr>
        <p:spPr bwMode="auto">
          <a:xfrm>
            <a:off x="7404101" y="4991100"/>
            <a:ext cx="1588" cy="639763"/>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430" tIns="45715" rIns="91430" bIns="45715"/>
          <a:lstStyle/>
          <a:p>
            <a:endParaRPr lang="es-AR"/>
          </a:p>
        </p:txBody>
      </p:sp>
      <p:sp>
        <p:nvSpPr>
          <p:cNvPr id="28680" name="Text Box 7"/>
          <p:cNvSpPr txBox="1">
            <a:spLocks noChangeArrowheads="1"/>
          </p:cNvSpPr>
          <p:nvPr/>
        </p:nvSpPr>
        <p:spPr bwMode="auto">
          <a:xfrm>
            <a:off x="1371600" y="130176"/>
            <a:ext cx="7008813" cy="1362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11087" rIns="0" bIns="0" anchor="ctr"/>
          <a:lstStyle>
            <a:lvl1pPr marL="215900" indent="-215900" eaLnBrk="0" hangingPunct="0">
              <a:lnSpc>
                <a:spcPct val="94000"/>
              </a:lnSpc>
              <a:spcAft>
                <a:spcPts val="1425"/>
              </a:spcAft>
              <a:buClr>
                <a:srgbClr val="000000"/>
              </a:buClr>
              <a:buSzPct val="100000"/>
              <a:buFont typeface="Times New Roman"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sz="3200">
                <a:solidFill>
                  <a:srgbClr val="000000"/>
                </a:solidFill>
                <a:latin typeface="Arial" pitchFamily="34" charset="0"/>
                <a:ea typeface="MS PGothic" pitchFamily="34" charset="-128"/>
              </a:defRPr>
            </a:lvl1pPr>
            <a:lvl2pPr eaLnBrk="0" hangingPunct="0">
              <a:lnSpc>
                <a:spcPct val="94000"/>
              </a:lnSpc>
              <a:spcAft>
                <a:spcPts val="1138"/>
              </a:spcAft>
              <a:buClr>
                <a:srgbClr val="000000"/>
              </a:buClr>
              <a:buSzPct val="100000"/>
              <a:buFont typeface="Times New Roman"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sz="2400">
                <a:solidFill>
                  <a:srgbClr val="000000"/>
                </a:solidFill>
                <a:latin typeface="Arial" pitchFamily="34" charset="0"/>
                <a:ea typeface="MS PGothic" pitchFamily="34" charset="-128"/>
              </a:defRPr>
            </a:lvl2pPr>
            <a:lvl3pPr eaLnBrk="0" hangingPunct="0">
              <a:lnSpc>
                <a:spcPct val="94000"/>
              </a:lnSpc>
              <a:spcAft>
                <a:spcPts val="850"/>
              </a:spcAft>
              <a:buClr>
                <a:srgbClr val="000000"/>
              </a:buClr>
              <a:buSzPct val="100000"/>
              <a:buFont typeface="Times New Roman"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sz="2000">
                <a:solidFill>
                  <a:srgbClr val="000000"/>
                </a:solidFill>
                <a:latin typeface="Arial" pitchFamily="34" charset="0"/>
                <a:ea typeface="MS PGothic" pitchFamily="34" charset="-128"/>
              </a:defRPr>
            </a:lvl3pPr>
            <a:lvl4pPr eaLnBrk="0" hangingPunct="0">
              <a:lnSpc>
                <a:spcPct val="94000"/>
              </a:lnSpc>
              <a:spcAft>
                <a:spcPts val="575"/>
              </a:spcAft>
              <a:buClr>
                <a:srgbClr val="000000"/>
              </a:buClr>
              <a:buSzPct val="100000"/>
              <a:buFont typeface="Times New Roman"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sz="2000">
                <a:solidFill>
                  <a:srgbClr val="000000"/>
                </a:solidFill>
                <a:latin typeface="Arial" pitchFamily="34" charset="0"/>
                <a:ea typeface="MS PGothic" pitchFamily="34" charset="-128"/>
              </a:defRPr>
            </a:lvl4pPr>
            <a:lvl5pPr eaLnBrk="0" hangingPunct="0">
              <a:lnSpc>
                <a:spcPct val="94000"/>
              </a:lnSpc>
              <a:spcAft>
                <a:spcPts val="288"/>
              </a:spcAft>
              <a:buClr>
                <a:srgbClr val="000000"/>
              </a:buClr>
              <a:buSzPct val="100000"/>
              <a:buFont typeface="Times New Roman"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sz="2000">
                <a:solidFill>
                  <a:srgbClr val="000000"/>
                </a:solidFill>
                <a:latin typeface="Arial" pitchFamily="34" charset="0"/>
                <a:ea typeface="MS PGothic" pitchFamily="34" charset="-128"/>
              </a:defRPr>
            </a:lvl5pPr>
            <a:lvl6pPr marL="2514600" indent="-228600" defTabSz="457200" eaLnBrk="0" fontAlgn="base" hangingPunct="0">
              <a:lnSpc>
                <a:spcPct val="94000"/>
              </a:lnSpc>
              <a:spcBef>
                <a:spcPct val="0"/>
              </a:spcBef>
              <a:spcAft>
                <a:spcPts val="288"/>
              </a:spcAft>
              <a:buClr>
                <a:srgbClr val="000000"/>
              </a:buClr>
              <a:buSzPct val="100000"/>
              <a:buFont typeface="Times New Roman"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sz="2000">
                <a:solidFill>
                  <a:srgbClr val="000000"/>
                </a:solidFill>
                <a:latin typeface="Arial" pitchFamily="34" charset="0"/>
                <a:ea typeface="MS PGothic" pitchFamily="34" charset="-128"/>
              </a:defRPr>
            </a:lvl6pPr>
            <a:lvl7pPr marL="2971800" indent="-228600" defTabSz="457200" eaLnBrk="0" fontAlgn="base" hangingPunct="0">
              <a:lnSpc>
                <a:spcPct val="94000"/>
              </a:lnSpc>
              <a:spcBef>
                <a:spcPct val="0"/>
              </a:spcBef>
              <a:spcAft>
                <a:spcPts val="288"/>
              </a:spcAft>
              <a:buClr>
                <a:srgbClr val="000000"/>
              </a:buClr>
              <a:buSzPct val="100000"/>
              <a:buFont typeface="Times New Roman"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sz="2000">
                <a:solidFill>
                  <a:srgbClr val="000000"/>
                </a:solidFill>
                <a:latin typeface="Arial" pitchFamily="34" charset="0"/>
                <a:ea typeface="MS PGothic" pitchFamily="34" charset="-128"/>
              </a:defRPr>
            </a:lvl7pPr>
            <a:lvl8pPr marL="3429000" indent="-228600" defTabSz="457200" eaLnBrk="0" fontAlgn="base" hangingPunct="0">
              <a:lnSpc>
                <a:spcPct val="94000"/>
              </a:lnSpc>
              <a:spcBef>
                <a:spcPct val="0"/>
              </a:spcBef>
              <a:spcAft>
                <a:spcPts val="288"/>
              </a:spcAft>
              <a:buClr>
                <a:srgbClr val="000000"/>
              </a:buClr>
              <a:buSzPct val="100000"/>
              <a:buFont typeface="Times New Roman"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sz="2000">
                <a:solidFill>
                  <a:srgbClr val="000000"/>
                </a:solidFill>
                <a:latin typeface="Arial" pitchFamily="34" charset="0"/>
                <a:ea typeface="MS PGothic" pitchFamily="34" charset="-128"/>
              </a:defRPr>
            </a:lvl8pPr>
            <a:lvl9pPr marL="3886200" indent="-228600" defTabSz="457200" eaLnBrk="0" fontAlgn="base" hangingPunct="0">
              <a:lnSpc>
                <a:spcPct val="94000"/>
              </a:lnSpc>
              <a:spcBef>
                <a:spcPct val="0"/>
              </a:spcBef>
              <a:spcAft>
                <a:spcPts val="288"/>
              </a:spcAft>
              <a:buClr>
                <a:srgbClr val="000000"/>
              </a:buClr>
              <a:buSzPct val="100000"/>
              <a:buFont typeface="Times New Roman"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sz="2000">
                <a:solidFill>
                  <a:srgbClr val="000000"/>
                </a:solidFill>
                <a:latin typeface="Arial" pitchFamily="34" charset="0"/>
                <a:ea typeface="MS PGothic" pitchFamily="34" charset="-128"/>
              </a:defRPr>
            </a:lvl9pPr>
          </a:lstStyle>
          <a:p>
            <a:pPr algn="ctr" eaLnBrk="1" hangingPunct="1">
              <a:lnSpc>
                <a:spcPct val="98000"/>
              </a:lnSpc>
              <a:spcAft>
                <a:spcPct val="0"/>
              </a:spcAft>
              <a:buSzPct val="45000"/>
              <a:buFont typeface="Wingdings" pitchFamily="2" charset="2"/>
              <a:buNone/>
            </a:pPr>
            <a:r>
              <a:rPr lang="es-ES" altLang="es-AR" sz="4400">
                <a:latin typeface="Calibri" pitchFamily="34" charset="0"/>
                <a:cs typeface="Arial" pitchFamily="34" charset="0"/>
              </a:rPr>
              <a:t>De descriptores de bolsillos a bindability</a:t>
            </a:r>
          </a:p>
        </p:txBody>
      </p:sp>
      <p:sp>
        <p:nvSpPr>
          <p:cNvPr id="2" name="Marcador de número de diapositiva 1"/>
          <p:cNvSpPr>
            <a:spLocks noGrp="1"/>
          </p:cNvSpPr>
          <p:nvPr>
            <p:ph type="sldNum" sz="quarter" idx="12"/>
          </p:nvPr>
        </p:nvSpPr>
        <p:spPr/>
        <p:txBody>
          <a:bodyPr/>
          <a:lstStyle/>
          <a:p>
            <a:fld id="{CC2E6365-54A6-490A-8B25-E15F28679A5E}" type="slidenum">
              <a:rPr lang="pt-BR" smtClean="0"/>
              <a:pPr/>
              <a:t>24</a:t>
            </a:fld>
            <a:endParaRPr lang="pt-BR"/>
          </a:p>
        </p:txBody>
      </p:sp>
    </p:spTree>
    <p:extLst>
      <p:ext uri="{BB962C8B-B14F-4D97-AF65-F5344CB8AC3E}">
        <p14:creationId xmlns:p14="http://schemas.microsoft.com/office/powerpoint/2010/main" val="2331660847"/>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Marcador de contenido 2"/>
          <p:cNvSpPr>
            <a:spLocks noGrp="1"/>
          </p:cNvSpPr>
          <p:nvPr>
            <p:ph idx="1"/>
          </p:nvPr>
        </p:nvSpPr>
        <p:spPr>
          <a:xfrm>
            <a:off x="457200" y="1447801"/>
            <a:ext cx="8686800" cy="4525963"/>
          </a:xfrm>
        </p:spPr>
        <p:txBody>
          <a:bodyPr/>
          <a:lstStyle/>
          <a:p>
            <a:r>
              <a:rPr lang="es-ES" altLang="es-AR" dirty="0"/>
              <a:t>Residuos catalíticos: CSA, </a:t>
            </a:r>
            <a:r>
              <a:rPr lang="es-ES" altLang="es-AR" dirty="0" err="1"/>
              <a:t>Catalytic</a:t>
            </a:r>
            <a:r>
              <a:rPr lang="es-ES" altLang="es-AR" dirty="0"/>
              <a:t> </a:t>
            </a:r>
            <a:r>
              <a:rPr lang="es-ES" altLang="es-AR" dirty="0" err="1"/>
              <a:t>Site</a:t>
            </a:r>
            <a:r>
              <a:rPr lang="es-ES" altLang="es-AR" dirty="0"/>
              <a:t> Atlas</a:t>
            </a:r>
          </a:p>
          <a:p>
            <a:r>
              <a:rPr lang="es-ES" altLang="es-AR" dirty="0"/>
              <a:t>Residuos de unión a ligandos</a:t>
            </a:r>
          </a:p>
          <a:p>
            <a:r>
              <a:rPr lang="es-ES" altLang="es-AR" dirty="0"/>
              <a:t>Residuos conservados</a:t>
            </a:r>
          </a:p>
        </p:txBody>
      </p:sp>
      <p:sp>
        <p:nvSpPr>
          <p:cNvPr id="29700" name="13 Rectángulo"/>
          <p:cNvSpPr>
            <a:spLocks noChangeArrowheads="1"/>
          </p:cNvSpPr>
          <p:nvPr/>
        </p:nvSpPr>
        <p:spPr bwMode="auto">
          <a:xfrm>
            <a:off x="4476797" y="225178"/>
            <a:ext cx="4449763"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0" tIns="45715" rIns="91430" bIns="45715">
            <a:spAutoFit/>
          </a:bodyPr>
          <a:lstStyle/>
          <a:p>
            <a:pPr algn="ctr" hangingPunct="0">
              <a:buClr>
                <a:srgbClr val="000000"/>
              </a:buClr>
              <a:buSzPct val="100000"/>
              <a:buFont typeface="Times New Roman" pitchFamily="18" charset="0"/>
              <a:buNone/>
            </a:pPr>
            <a:r>
              <a:rPr lang="es-AR" altLang="es-AR" sz="3600" dirty="0">
                <a:solidFill>
                  <a:srgbClr val="000000"/>
                </a:solidFill>
                <a:latin typeface="Comic Sans MS" pitchFamily="66" charset="0"/>
              </a:rPr>
              <a:t>Residuos relevantes</a:t>
            </a:r>
            <a:endParaRPr lang="es-AR" altLang="es-AR" sz="3600" dirty="0">
              <a:latin typeface="Comic Sans MS" pitchFamily="66" charset="0"/>
            </a:endParaRPr>
          </a:p>
        </p:txBody>
      </p:sp>
      <p:sp>
        <p:nvSpPr>
          <p:cNvPr id="2" name="Marcador de número de diapositiva 1"/>
          <p:cNvSpPr>
            <a:spLocks noGrp="1"/>
          </p:cNvSpPr>
          <p:nvPr>
            <p:ph type="sldNum" sz="quarter" idx="12"/>
          </p:nvPr>
        </p:nvSpPr>
        <p:spPr/>
        <p:txBody>
          <a:bodyPr/>
          <a:lstStyle/>
          <a:p>
            <a:fld id="{CC2E6365-54A6-490A-8B25-E15F28679A5E}" type="slidenum">
              <a:rPr lang="pt-BR" smtClean="0"/>
              <a:pPr/>
              <a:t>25</a:t>
            </a:fld>
            <a:endParaRPr lang="pt-BR"/>
          </a:p>
        </p:txBody>
      </p:sp>
      <p:pic>
        <p:nvPicPr>
          <p:cNvPr id="4" name="Imagen 3">
            <a:extLst>
              <a:ext uri="{FF2B5EF4-FFF2-40B4-BE49-F238E27FC236}">
                <a16:creationId xmlns:a16="http://schemas.microsoft.com/office/drawing/2014/main" id="{278E9537-3089-4EE9-997B-E924F2D664BF}"/>
              </a:ext>
            </a:extLst>
          </p:cNvPr>
          <p:cNvPicPr>
            <a:picLocks noChangeAspect="1"/>
          </p:cNvPicPr>
          <p:nvPr/>
        </p:nvPicPr>
        <p:blipFill>
          <a:blip r:embed="rId2"/>
          <a:stretch>
            <a:fillRect/>
          </a:stretch>
        </p:blipFill>
        <p:spPr>
          <a:xfrm>
            <a:off x="2186609" y="2994991"/>
            <a:ext cx="4298463" cy="3568535"/>
          </a:xfrm>
          <a:prstGeom prst="rect">
            <a:avLst/>
          </a:prstGeom>
        </p:spPr>
      </p:pic>
    </p:spTree>
    <p:extLst>
      <p:ext uri="{BB962C8B-B14F-4D97-AF65-F5344CB8AC3E}">
        <p14:creationId xmlns:p14="http://schemas.microsoft.com/office/powerpoint/2010/main" val="333187147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404364" y="1845228"/>
            <a:ext cx="2905125" cy="390238"/>
          </a:xfrm>
          <a:prstGeom prst="roundRect">
            <a:avLst>
              <a:gd name="adj" fmla="val 16667"/>
            </a:avLst>
          </a:prstGeom>
          <a:solidFill>
            <a:schemeClr val="accent3">
              <a:lumMod val="60000"/>
              <a:lumOff val="40000"/>
            </a:schemeClr>
          </a:solidFill>
          <a:ln w="38100">
            <a:solidFill>
              <a:schemeClr val="tx1"/>
            </a:solidFill>
            <a:round/>
            <a:headEnd/>
            <a:tailEnd/>
          </a:ln>
        </p:spPr>
        <p:txBody>
          <a:bodyPr lIns="91430" tIns="45715" rIns="91430" bIns="45715" anchor="ctr">
            <a:spAutoFit/>
          </a:bodyPr>
          <a:lstStyle/>
          <a:p>
            <a:pPr algn="ctr" hangingPunct="0">
              <a:lnSpc>
                <a:spcPct val="94000"/>
              </a:lnSpc>
              <a:buClr>
                <a:srgbClr val="000000"/>
              </a:buClr>
              <a:buSzPct val="100000"/>
              <a:buFont typeface="Times New Roman" pitchFamily="18" charset="0"/>
              <a:buNone/>
            </a:pPr>
            <a:r>
              <a:rPr lang="en-US" altLang="es-AR"/>
              <a:t>Estructura de Proteínas</a:t>
            </a:r>
          </a:p>
        </p:txBody>
      </p:sp>
      <p:sp>
        <p:nvSpPr>
          <p:cNvPr id="3" name="AutoShape 9"/>
          <p:cNvSpPr>
            <a:spLocks noChangeArrowheads="1"/>
          </p:cNvSpPr>
          <p:nvPr/>
        </p:nvSpPr>
        <p:spPr bwMode="auto">
          <a:xfrm>
            <a:off x="5082865" y="1756581"/>
            <a:ext cx="2917825" cy="390238"/>
          </a:xfrm>
          <a:prstGeom prst="roundRect">
            <a:avLst>
              <a:gd name="adj" fmla="val 16667"/>
            </a:avLst>
          </a:prstGeom>
          <a:solidFill>
            <a:srgbClr val="FFFFCC"/>
          </a:solidFill>
          <a:ln w="38100">
            <a:solidFill>
              <a:schemeClr val="tx1"/>
            </a:solidFill>
            <a:round/>
            <a:headEnd/>
            <a:tailEnd/>
          </a:ln>
        </p:spPr>
        <p:txBody>
          <a:bodyPr lIns="91430" tIns="45715" rIns="91430" bIns="45715" anchor="ctr">
            <a:spAutoFit/>
          </a:bodyPr>
          <a:lstStyle/>
          <a:p>
            <a:pPr algn="ctr" hangingPunct="0">
              <a:lnSpc>
                <a:spcPct val="94000"/>
              </a:lnSpc>
              <a:buClr>
                <a:srgbClr val="000000"/>
              </a:buClr>
              <a:buSzPct val="100000"/>
              <a:buFont typeface="Times New Roman" pitchFamily="18" charset="0"/>
              <a:buNone/>
            </a:pPr>
            <a:r>
              <a:rPr lang="en-US" altLang="es-AR"/>
              <a:t>Redes Metabólicas</a:t>
            </a:r>
          </a:p>
        </p:txBody>
      </p:sp>
      <p:sp>
        <p:nvSpPr>
          <p:cNvPr id="4" name="Text Box 24"/>
          <p:cNvSpPr txBox="1">
            <a:spLocks noChangeArrowheads="1"/>
          </p:cNvSpPr>
          <p:nvPr/>
        </p:nvSpPr>
        <p:spPr bwMode="auto">
          <a:xfrm>
            <a:off x="519769" y="2705695"/>
            <a:ext cx="2600711" cy="864932"/>
          </a:xfrm>
          <a:prstGeom prst="rect">
            <a:avLst/>
          </a:prstGeom>
          <a:solidFill>
            <a:schemeClr val="accent3">
              <a:lumMod val="60000"/>
              <a:lumOff val="40000"/>
            </a:schemeClr>
          </a:solidFill>
          <a:ln>
            <a:noFill/>
          </a:ln>
        </p:spPr>
        <p:txBody>
          <a:bodyPr wrap="square" lIns="82945" tIns="41473" rIns="82945" bIns="41473">
            <a:spAutoFit/>
          </a:bodyPr>
          <a:lstStyle/>
          <a:p>
            <a:pPr algn="ctr" hangingPunct="0">
              <a:lnSpc>
                <a:spcPct val="94000"/>
              </a:lnSpc>
              <a:buClr>
                <a:srgbClr val="000000"/>
              </a:buClr>
              <a:buSzPct val="100000"/>
              <a:buFont typeface="Times New Roman" pitchFamily="18" charset="0"/>
              <a:buNone/>
            </a:pPr>
            <a:r>
              <a:rPr lang="en-US" altLang="es-AR" u="sng" dirty="0" err="1"/>
              <a:t>Drogabilidad</a:t>
            </a:r>
            <a:r>
              <a:rPr lang="en-US" altLang="es-AR" u="sng" dirty="0"/>
              <a:t> </a:t>
            </a:r>
            <a:r>
              <a:rPr lang="en-US" altLang="es-AR" u="sng" dirty="0" err="1"/>
              <a:t>estructural</a:t>
            </a:r>
            <a:endParaRPr lang="en-US" altLang="es-AR" u="sng" dirty="0"/>
          </a:p>
          <a:p>
            <a:pPr algn="ctr" hangingPunct="0">
              <a:lnSpc>
                <a:spcPct val="94000"/>
              </a:lnSpc>
              <a:buClr>
                <a:srgbClr val="000000"/>
              </a:buClr>
              <a:buSzPct val="100000"/>
              <a:buFont typeface="Times New Roman" pitchFamily="18" charset="0"/>
              <a:buNone/>
            </a:pPr>
            <a:r>
              <a:rPr lang="en-US" altLang="es-AR" u="sng" dirty="0" err="1"/>
              <a:t>Sitios</a:t>
            </a:r>
            <a:r>
              <a:rPr lang="en-US" altLang="es-AR" u="sng" dirty="0"/>
              <a:t> </a:t>
            </a:r>
            <a:r>
              <a:rPr lang="en-US" altLang="es-AR" u="sng" dirty="0" err="1"/>
              <a:t>catalítcos</a:t>
            </a:r>
            <a:r>
              <a:rPr lang="en-US" altLang="es-AR" u="sng" dirty="0"/>
              <a:t> </a:t>
            </a:r>
          </a:p>
          <a:p>
            <a:pPr algn="ctr" hangingPunct="0">
              <a:lnSpc>
                <a:spcPct val="94000"/>
              </a:lnSpc>
              <a:buClr>
                <a:srgbClr val="000000"/>
              </a:buClr>
              <a:buSzPct val="100000"/>
              <a:buFont typeface="Times New Roman" pitchFamily="18" charset="0"/>
              <a:buNone/>
            </a:pPr>
            <a:r>
              <a:rPr lang="en-US" altLang="es-AR" u="sng" dirty="0" err="1"/>
              <a:t>Residuos</a:t>
            </a:r>
            <a:r>
              <a:rPr lang="en-US" altLang="es-AR" u="sng" dirty="0"/>
              <a:t> </a:t>
            </a:r>
            <a:r>
              <a:rPr lang="en-US" altLang="es-AR" u="sng" dirty="0" err="1"/>
              <a:t>conservados</a:t>
            </a:r>
            <a:endParaRPr lang="en-US" altLang="es-AR" u="sng" dirty="0"/>
          </a:p>
        </p:txBody>
      </p:sp>
      <p:sp>
        <p:nvSpPr>
          <p:cNvPr id="5" name="4 Rectángulo"/>
          <p:cNvSpPr>
            <a:spLocks noChangeArrowheads="1"/>
          </p:cNvSpPr>
          <p:nvPr/>
        </p:nvSpPr>
        <p:spPr bwMode="auto">
          <a:xfrm>
            <a:off x="1530720" y="156051"/>
            <a:ext cx="7424421" cy="1209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0" tIns="45715" rIns="91430" bIns="45715">
            <a:spAutoFit/>
          </a:bodyPr>
          <a:lstStyle/>
          <a:p>
            <a:pPr algn="r"/>
            <a:r>
              <a:rPr lang="en-US" altLang="es-AR" sz="3600" dirty="0" err="1">
                <a:latin typeface="Comic Sans MS" pitchFamily="66" charset="0"/>
              </a:rPr>
              <a:t>Blancos</a:t>
            </a:r>
            <a:r>
              <a:rPr lang="en-US" altLang="es-AR" sz="3600" dirty="0">
                <a:latin typeface="Comic Sans MS" pitchFamily="66" charset="0"/>
              </a:rPr>
              <a:t> </a:t>
            </a:r>
            <a:r>
              <a:rPr lang="en-US" altLang="es-AR" sz="3600" dirty="0" err="1">
                <a:latin typeface="Comic Sans MS" pitchFamily="66" charset="0"/>
              </a:rPr>
              <a:t>moleculares</a:t>
            </a:r>
            <a:r>
              <a:rPr lang="en-US" altLang="es-AR" sz="3600" dirty="0">
                <a:latin typeface="Comic Sans MS" pitchFamily="66" charset="0"/>
              </a:rPr>
              <a:t> </a:t>
            </a:r>
            <a:r>
              <a:rPr lang="en-US" altLang="es-AR" sz="3600" dirty="0" err="1">
                <a:latin typeface="Comic Sans MS" pitchFamily="66" charset="0"/>
              </a:rPr>
              <a:t>en</a:t>
            </a:r>
            <a:r>
              <a:rPr lang="en-US" altLang="es-AR" sz="3600" dirty="0">
                <a:latin typeface="Comic Sans MS" pitchFamily="66" charset="0"/>
              </a:rPr>
              <a:t> </a:t>
            </a:r>
            <a:r>
              <a:rPr lang="en-US" altLang="es-AR" sz="3600" dirty="0" err="1">
                <a:latin typeface="Comic Sans MS" pitchFamily="66" charset="0"/>
              </a:rPr>
              <a:t>patógenos</a:t>
            </a:r>
            <a:endParaRPr lang="en-US" altLang="es-AR" sz="3600" dirty="0">
              <a:latin typeface="Comic Sans MS" pitchFamily="66" charset="0"/>
            </a:endParaRPr>
          </a:p>
          <a:p>
            <a:pPr algn="r"/>
            <a:r>
              <a:rPr lang="en-US" altLang="es-AR" sz="3600" dirty="0" err="1">
                <a:latin typeface="Comic Sans MS" pitchFamily="66" charset="0"/>
              </a:rPr>
              <a:t>Qué</a:t>
            </a:r>
            <a:r>
              <a:rPr lang="en-US" altLang="es-AR" sz="3600" dirty="0">
                <a:latin typeface="Comic Sans MS" pitchFamily="66" charset="0"/>
              </a:rPr>
              <a:t> </a:t>
            </a:r>
            <a:r>
              <a:rPr lang="en-US" altLang="es-AR" sz="3600" dirty="0" err="1">
                <a:latin typeface="Comic Sans MS" pitchFamily="66" charset="0"/>
              </a:rPr>
              <a:t>tipo</a:t>
            </a:r>
            <a:r>
              <a:rPr lang="en-US" altLang="es-AR" sz="3600" dirty="0">
                <a:latin typeface="Comic Sans MS" pitchFamily="66" charset="0"/>
              </a:rPr>
              <a:t> de </a:t>
            </a:r>
            <a:r>
              <a:rPr lang="en-US" altLang="es-AR" sz="3600" dirty="0" err="1">
                <a:latin typeface="Comic Sans MS" pitchFamily="66" charset="0"/>
              </a:rPr>
              <a:t>datos</a:t>
            </a:r>
            <a:r>
              <a:rPr lang="en-US" altLang="es-AR" sz="3600" dirty="0">
                <a:latin typeface="Comic Sans MS" pitchFamily="66" charset="0"/>
              </a:rPr>
              <a:t>?</a:t>
            </a:r>
            <a:endParaRPr lang="es-AR" altLang="es-AR" sz="3600" dirty="0"/>
          </a:p>
        </p:txBody>
      </p:sp>
      <p:sp>
        <p:nvSpPr>
          <p:cNvPr id="6" name="AutoShape 5"/>
          <p:cNvSpPr>
            <a:spLocks noChangeArrowheads="1"/>
          </p:cNvSpPr>
          <p:nvPr/>
        </p:nvSpPr>
        <p:spPr bwMode="auto">
          <a:xfrm>
            <a:off x="404364" y="3968653"/>
            <a:ext cx="2905125" cy="390238"/>
          </a:xfrm>
          <a:prstGeom prst="roundRect">
            <a:avLst>
              <a:gd name="adj" fmla="val 16667"/>
            </a:avLst>
          </a:prstGeom>
          <a:solidFill>
            <a:srgbClr val="FF0000">
              <a:alpha val="56000"/>
            </a:srgbClr>
          </a:solidFill>
          <a:ln w="38100">
            <a:solidFill>
              <a:schemeClr val="tx1"/>
            </a:solidFill>
            <a:round/>
            <a:headEnd/>
            <a:tailEnd/>
          </a:ln>
        </p:spPr>
        <p:txBody>
          <a:bodyPr lIns="91430" tIns="45715" rIns="91430" bIns="45715" anchor="ctr">
            <a:spAutoFit/>
          </a:bodyPr>
          <a:lstStyle/>
          <a:p>
            <a:pPr algn="ctr" hangingPunct="0">
              <a:lnSpc>
                <a:spcPct val="94000"/>
              </a:lnSpc>
              <a:buClr>
                <a:srgbClr val="000000"/>
              </a:buClr>
              <a:buSzPct val="100000"/>
              <a:buFont typeface="Times New Roman" pitchFamily="18" charset="0"/>
              <a:buNone/>
            </a:pPr>
            <a:r>
              <a:rPr lang="en-US" altLang="es-AR" dirty="0" err="1"/>
              <a:t>Expresión</a:t>
            </a:r>
            <a:endParaRPr lang="en-US" altLang="es-AR" dirty="0"/>
          </a:p>
        </p:txBody>
      </p:sp>
      <p:sp>
        <p:nvSpPr>
          <p:cNvPr id="7" name="AutoShape 11"/>
          <p:cNvSpPr>
            <a:spLocks noChangeArrowheads="1"/>
          </p:cNvSpPr>
          <p:nvPr/>
        </p:nvSpPr>
        <p:spPr bwMode="auto">
          <a:xfrm>
            <a:off x="5708578" y="3914955"/>
            <a:ext cx="2889250" cy="390238"/>
          </a:xfrm>
          <a:prstGeom prst="roundRect">
            <a:avLst>
              <a:gd name="adj" fmla="val 16667"/>
            </a:avLst>
          </a:prstGeom>
          <a:solidFill>
            <a:schemeClr val="bg2">
              <a:lumMod val="90000"/>
            </a:schemeClr>
          </a:solidFill>
          <a:ln w="38100">
            <a:solidFill>
              <a:schemeClr val="tx1"/>
            </a:solidFill>
            <a:round/>
            <a:headEnd/>
            <a:tailEnd/>
          </a:ln>
        </p:spPr>
        <p:txBody>
          <a:bodyPr lIns="91430" tIns="45715" rIns="91430" bIns="45715" anchor="ctr">
            <a:spAutoFit/>
          </a:bodyPr>
          <a:lstStyle/>
          <a:p>
            <a:pPr algn="ctr" hangingPunct="0">
              <a:lnSpc>
                <a:spcPct val="94000"/>
              </a:lnSpc>
              <a:buClr>
                <a:srgbClr val="000000"/>
              </a:buClr>
              <a:buSzPct val="100000"/>
              <a:buFont typeface="Times New Roman" pitchFamily="18" charset="0"/>
              <a:buNone/>
            </a:pPr>
            <a:r>
              <a:rPr lang="en-US" altLang="es-AR" dirty="0" err="1"/>
              <a:t>Genómicos</a:t>
            </a:r>
            <a:endParaRPr lang="en-US" altLang="es-AR" dirty="0"/>
          </a:p>
        </p:txBody>
      </p:sp>
      <p:sp>
        <p:nvSpPr>
          <p:cNvPr id="8" name="Text Box 33"/>
          <p:cNvSpPr txBox="1">
            <a:spLocks noChangeArrowheads="1"/>
          </p:cNvSpPr>
          <p:nvPr/>
        </p:nvSpPr>
        <p:spPr bwMode="auto">
          <a:xfrm>
            <a:off x="6159575" y="4880672"/>
            <a:ext cx="2006665" cy="864932"/>
          </a:xfrm>
          <a:prstGeom prst="rect">
            <a:avLst/>
          </a:prstGeom>
          <a:solidFill>
            <a:schemeClr val="bg2">
              <a:lumMod val="90000"/>
            </a:schemeClr>
          </a:solidFill>
          <a:ln>
            <a:noFill/>
          </a:ln>
        </p:spPr>
        <p:txBody>
          <a:bodyPr wrap="square" lIns="82945" tIns="41473" rIns="82945" bIns="41473">
            <a:spAutoFit/>
          </a:bodyPr>
          <a:lstStyle/>
          <a:p>
            <a:pPr algn="ctr" hangingPunct="0">
              <a:lnSpc>
                <a:spcPct val="94000"/>
              </a:lnSpc>
              <a:buClr>
                <a:srgbClr val="000000"/>
              </a:buClr>
              <a:buSzPct val="100000"/>
              <a:buFont typeface="Times New Roman" pitchFamily="18" charset="0"/>
              <a:buNone/>
            </a:pPr>
            <a:r>
              <a:rPr lang="en-US" altLang="es-AR" dirty="0" err="1"/>
              <a:t>Criterio</a:t>
            </a:r>
            <a:r>
              <a:rPr lang="en-US" altLang="es-AR" dirty="0"/>
              <a:t> </a:t>
            </a:r>
            <a:r>
              <a:rPr lang="en-US" altLang="es-AR" i="1" dirty="0"/>
              <a:t>off-target</a:t>
            </a:r>
            <a:r>
              <a:rPr lang="en-US" altLang="es-AR" dirty="0"/>
              <a:t>.</a:t>
            </a:r>
          </a:p>
          <a:p>
            <a:pPr algn="ctr" hangingPunct="0">
              <a:lnSpc>
                <a:spcPct val="94000"/>
              </a:lnSpc>
              <a:buClr>
                <a:srgbClr val="000000"/>
              </a:buClr>
              <a:buSzPct val="100000"/>
              <a:buFont typeface="Times New Roman" pitchFamily="18" charset="0"/>
              <a:buNone/>
            </a:pPr>
            <a:r>
              <a:rPr lang="en-US" altLang="es-AR" dirty="0" err="1"/>
              <a:t>Esencialidad</a:t>
            </a:r>
            <a:r>
              <a:rPr lang="en-US" altLang="es-AR" dirty="0"/>
              <a:t>.</a:t>
            </a:r>
          </a:p>
          <a:p>
            <a:pPr algn="ctr" hangingPunct="0">
              <a:lnSpc>
                <a:spcPct val="94000"/>
              </a:lnSpc>
              <a:buClr>
                <a:srgbClr val="000000"/>
              </a:buClr>
              <a:buSzPct val="100000"/>
              <a:buFont typeface="Times New Roman" pitchFamily="18" charset="0"/>
              <a:buNone/>
            </a:pPr>
            <a:r>
              <a:rPr lang="en-US" altLang="es-AR" dirty="0" err="1"/>
              <a:t>Otros</a:t>
            </a:r>
            <a:endParaRPr lang="en-US" altLang="es-AR" dirty="0"/>
          </a:p>
        </p:txBody>
      </p:sp>
      <p:sp>
        <p:nvSpPr>
          <p:cNvPr id="9" name="Text Box 26"/>
          <p:cNvSpPr txBox="1">
            <a:spLocks noChangeArrowheads="1"/>
          </p:cNvSpPr>
          <p:nvPr/>
        </p:nvSpPr>
        <p:spPr bwMode="auto">
          <a:xfrm>
            <a:off x="4364640" y="2718208"/>
            <a:ext cx="4450705" cy="864932"/>
          </a:xfrm>
          <a:prstGeom prst="rect">
            <a:avLst/>
          </a:prstGeom>
          <a:solidFill>
            <a:srgbClr val="FFFFCC"/>
          </a:solidFill>
          <a:ln>
            <a:noFill/>
          </a:ln>
          <a:extLst>
            <a:ext uri="{91240B29-F687-4F45-9708-019B960494DF}">
              <a14:hiddenLine xmlns:a14="http://schemas.microsoft.com/office/drawing/2010/main" w="9525">
                <a:solidFill>
                  <a:srgbClr val="000000"/>
                </a:solidFill>
                <a:miter lim="800000"/>
                <a:headEnd/>
                <a:tailEnd/>
              </a14:hiddenLine>
            </a:ext>
          </a:extLst>
        </p:spPr>
        <p:txBody>
          <a:bodyPr lIns="82945" tIns="41473" rIns="82945" bIns="41473">
            <a:spAutoFit/>
          </a:bodyPr>
          <a:lstStyle/>
          <a:p>
            <a:pPr algn="ctr" hangingPunct="0">
              <a:lnSpc>
                <a:spcPct val="94000"/>
              </a:lnSpc>
              <a:buClr>
                <a:srgbClr val="000000"/>
              </a:buClr>
              <a:buSzPct val="100000"/>
              <a:buFont typeface="Times New Roman" pitchFamily="18" charset="0"/>
              <a:buNone/>
            </a:pPr>
            <a:r>
              <a:rPr lang="en-US" altLang="es-AR" dirty="0" err="1"/>
              <a:t>Predicción</a:t>
            </a:r>
            <a:r>
              <a:rPr lang="en-US" altLang="es-AR" dirty="0"/>
              <a:t> de </a:t>
            </a:r>
            <a:r>
              <a:rPr lang="en-US" altLang="es-AR" dirty="0" err="1"/>
              <a:t>reacciones</a:t>
            </a:r>
            <a:r>
              <a:rPr lang="en-US" altLang="es-AR" dirty="0"/>
              <a:t> y </a:t>
            </a:r>
            <a:r>
              <a:rPr lang="en-US" altLang="es-AR" dirty="0" err="1"/>
              <a:t>vías</a:t>
            </a:r>
            <a:r>
              <a:rPr lang="en-US" altLang="es-AR" dirty="0"/>
              <a:t> </a:t>
            </a:r>
            <a:r>
              <a:rPr lang="en-US" altLang="es-AR" dirty="0" err="1"/>
              <a:t>metabólicas</a:t>
            </a:r>
            <a:endParaRPr lang="en-US" altLang="es-AR" dirty="0"/>
          </a:p>
          <a:p>
            <a:pPr algn="ctr" hangingPunct="0">
              <a:lnSpc>
                <a:spcPct val="94000"/>
              </a:lnSpc>
              <a:buClr>
                <a:srgbClr val="000000"/>
              </a:buClr>
              <a:buSzPct val="100000"/>
              <a:buFont typeface="Times New Roman" pitchFamily="18" charset="0"/>
              <a:buNone/>
            </a:pPr>
            <a:r>
              <a:rPr lang="en-US" altLang="es-AR" dirty="0"/>
              <a:t>chokepoints</a:t>
            </a:r>
          </a:p>
          <a:p>
            <a:pPr algn="ctr" hangingPunct="0">
              <a:lnSpc>
                <a:spcPct val="94000"/>
              </a:lnSpc>
              <a:buClr>
                <a:srgbClr val="000000"/>
              </a:buClr>
              <a:buSzPct val="100000"/>
              <a:buFont typeface="Times New Roman" pitchFamily="18" charset="0"/>
              <a:buNone/>
            </a:pPr>
            <a:r>
              <a:rPr lang="en-US" altLang="es-AR" dirty="0" err="1"/>
              <a:t>centralidad</a:t>
            </a:r>
            <a:endParaRPr lang="en-US" altLang="es-AR" dirty="0"/>
          </a:p>
        </p:txBody>
      </p:sp>
      <p:sp>
        <p:nvSpPr>
          <p:cNvPr id="11" name="Text Box 33"/>
          <p:cNvSpPr txBox="1">
            <a:spLocks noChangeArrowheads="1"/>
          </p:cNvSpPr>
          <p:nvPr/>
        </p:nvSpPr>
        <p:spPr bwMode="auto">
          <a:xfrm>
            <a:off x="770400" y="4949799"/>
            <a:ext cx="2006665" cy="637754"/>
          </a:xfrm>
          <a:prstGeom prst="rect">
            <a:avLst/>
          </a:prstGeom>
          <a:solidFill>
            <a:srgbClr val="FF0000">
              <a:alpha val="55000"/>
            </a:srgbClr>
          </a:solidFill>
          <a:ln>
            <a:noFill/>
          </a:ln>
        </p:spPr>
        <p:txBody>
          <a:bodyPr wrap="square" lIns="82945" tIns="41473" rIns="82945" bIns="41473">
            <a:spAutoFit/>
          </a:bodyPr>
          <a:lstStyle/>
          <a:p>
            <a:r>
              <a:rPr lang="es-AR" dirty="0"/>
              <a:t>Expresión diferencial </a:t>
            </a:r>
          </a:p>
        </p:txBody>
      </p:sp>
      <p:sp>
        <p:nvSpPr>
          <p:cNvPr id="12" name="11 Flecha abajo"/>
          <p:cNvSpPr/>
          <p:nvPr/>
        </p:nvSpPr>
        <p:spPr>
          <a:xfrm>
            <a:off x="1599839" y="2323259"/>
            <a:ext cx="379068" cy="414469"/>
          </a:xfrm>
          <a:prstGeom prst="downArrow">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82945" tIns="41473" rIns="82945" bIns="41473" rtlCol="0" anchor="ctr"/>
          <a:lstStyle/>
          <a:p>
            <a:pPr algn="ctr"/>
            <a:endParaRPr lang="es-AR"/>
          </a:p>
        </p:txBody>
      </p:sp>
      <p:sp>
        <p:nvSpPr>
          <p:cNvPr id="13" name="12 Flecha abajo"/>
          <p:cNvSpPr/>
          <p:nvPr/>
        </p:nvSpPr>
        <p:spPr>
          <a:xfrm>
            <a:off x="6500916" y="2303740"/>
            <a:ext cx="379068" cy="414469"/>
          </a:xfrm>
          <a:prstGeom prst="downArrow">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82945" tIns="41473" rIns="82945" bIns="41473" rtlCol="0" anchor="ctr"/>
          <a:lstStyle/>
          <a:p>
            <a:pPr algn="ctr"/>
            <a:endParaRPr lang="es-AR"/>
          </a:p>
        </p:txBody>
      </p:sp>
      <p:sp>
        <p:nvSpPr>
          <p:cNvPr id="14" name="13 Flecha abajo"/>
          <p:cNvSpPr/>
          <p:nvPr/>
        </p:nvSpPr>
        <p:spPr>
          <a:xfrm>
            <a:off x="1599839" y="4466204"/>
            <a:ext cx="379068" cy="414469"/>
          </a:xfrm>
          <a:prstGeom prst="downArrow">
            <a:avLst/>
          </a:prstGeom>
          <a:solidFill>
            <a:srgbClr val="FF0000">
              <a:alpha val="5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82945" tIns="41473" rIns="82945" bIns="41473" rtlCol="0" anchor="ctr"/>
          <a:lstStyle/>
          <a:p>
            <a:pPr algn="ctr"/>
            <a:endParaRPr lang="es-AR"/>
          </a:p>
        </p:txBody>
      </p:sp>
      <p:sp>
        <p:nvSpPr>
          <p:cNvPr id="15" name="14 Flecha abajo"/>
          <p:cNvSpPr/>
          <p:nvPr/>
        </p:nvSpPr>
        <p:spPr>
          <a:xfrm>
            <a:off x="6957732" y="4396781"/>
            <a:ext cx="379068" cy="414469"/>
          </a:xfrm>
          <a:prstGeom prst="downArrow">
            <a:avLst/>
          </a:prstGeom>
          <a:solidFill>
            <a:schemeClr val="bg2">
              <a:lumMod val="90000"/>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82945" tIns="41473" rIns="82945" bIns="41473" rtlCol="0" anchor="ctr"/>
          <a:lstStyle/>
          <a:p>
            <a:pPr algn="ctr"/>
            <a:endParaRPr lang="es-AR"/>
          </a:p>
        </p:txBody>
      </p:sp>
      <p:sp>
        <p:nvSpPr>
          <p:cNvPr id="10" name="Marcador de número de diapositiva 9"/>
          <p:cNvSpPr>
            <a:spLocks noGrp="1"/>
          </p:cNvSpPr>
          <p:nvPr>
            <p:ph type="sldNum" sz="quarter" idx="12"/>
          </p:nvPr>
        </p:nvSpPr>
        <p:spPr/>
        <p:txBody>
          <a:bodyPr/>
          <a:lstStyle/>
          <a:p>
            <a:fld id="{CC2E6365-54A6-490A-8B25-E15F28679A5E}" type="slidenum">
              <a:rPr lang="pt-BR" smtClean="0"/>
              <a:pPr/>
              <a:t>26</a:t>
            </a:fld>
            <a:endParaRPr lang="pt-BR"/>
          </a:p>
        </p:txBody>
      </p:sp>
    </p:spTree>
    <p:extLst>
      <p:ext uri="{BB962C8B-B14F-4D97-AF65-F5344CB8AC3E}">
        <p14:creationId xmlns:p14="http://schemas.microsoft.com/office/powerpoint/2010/main" val="33725194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Rectángulo"/>
          <p:cNvSpPr>
            <a:spLocks noChangeArrowheads="1"/>
          </p:cNvSpPr>
          <p:nvPr/>
        </p:nvSpPr>
        <p:spPr bwMode="auto">
          <a:xfrm>
            <a:off x="1530720" y="156051"/>
            <a:ext cx="7424421" cy="1209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0" tIns="45715" rIns="91430" bIns="45715">
            <a:spAutoFit/>
          </a:bodyPr>
          <a:lstStyle/>
          <a:p>
            <a:pPr algn="r"/>
            <a:r>
              <a:rPr lang="en-US" altLang="es-AR" sz="3600" dirty="0" err="1">
                <a:latin typeface="Comic Sans MS" pitchFamily="66" charset="0"/>
              </a:rPr>
              <a:t>Blancos</a:t>
            </a:r>
            <a:r>
              <a:rPr lang="en-US" altLang="es-AR" sz="3600" dirty="0">
                <a:latin typeface="Comic Sans MS" pitchFamily="66" charset="0"/>
              </a:rPr>
              <a:t> </a:t>
            </a:r>
            <a:r>
              <a:rPr lang="en-US" altLang="es-AR" sz="3600" dirty="0" err="1">
                <a:latin typeface="Comic Sans MS" pitchFamily="66" charset="0"/>
              </a:rPr>
              <a:t>moleculares</a:t>
            </a:r>
            <a:r>
              <a:rPr lang="en-US" altLang="es-AR" sz="3600" dirty="0">
                <a:latin typeface="Comic Sans MS" pitchFamily="66" charset="0"/>
              </a:rPr>
              <a:t> </a:t>
            </a:r>
            <a:r>
              <a:rPr lang="en-US" altLang="es-AR" sz="3600" dirty="0" err="1">
                <a:latin typeface="Comic Sans MS" pitchFamily="66" charset="0"/>
              </a:rPr>
              <a:t>en</a:t>
            </a:r>
            <a:r>
              <a:rPr lang="en-US" altLang="es-AR" sz="3600" dirty="0">
                <a:latin typeface="Comic Sans MS" pitchFamily="66" charset="0"/>
              </a:rPr>
              <a:t> </a:t>
            </a:r>
            <a:r>
              <a:rPr lang="en-US" altLang="es-AR" sz="3600" dirty="0" err="1">
                <a:latin typeface="Comic Sans MS" pitchFamily="66" charset="0"/>
              </a:rPr>
              <a:t>patógenos</a:t>
            </a:r>
            <a:endParaRPr lang="en-US" altLang="es-AR" sz="3600" dirty="0">
              <a:latin typeface="Comic Sans MS" pitchFamily="66" charset="0"/>
            </a:endParaRPr>
          </a:p>
          <a:p>
            <a:pPr algn="r"/>
            <a:r>
              <a:rPr lang="en-US" altLang="es-AR" sz="3600" dirty="0" err="1">
                <a:latin typeface="Comic Sans MS" pitchFamily="66" charset="0"/>
              </a:rPr>
              <a:t>Qué</a:t>
            </a:r>
            <a:r>
              <a:rPr lang="en-US" altLang="es-AR" sz="3600" dirty="0">
                <a:latin typeface="Comic Sans MS" pitchFamily="66" charset="0"/>
              </a:rPr>
              <a:t> </a:t>
            </a:r>
            <a:r>
              <a:rPr lang="en-US" altLang="es-AR" sz="3600" dirty="0" err="1">
                <a:latin typeface="Comic Sans MS" pitchFamily="66" charset="0"/>
              </a:rPr>
              <a:t>tipo</a:t>
            </a:r>
            <a:r>
              <a:rPr lang="en-US" altLang="es-AR" sz="3600" dirty="0">
                <a:latin typeface="Comic Sans MS" pitchFamily="66" charset="0"/>
              </a:rPr>
              <a:t> de </a:t>
            </a:r>
            <a:r>
              <a:rPr lang="en-US" altLang="es-AR" sz="3600" dirty="0" err="1">
                <a:latin typeface="Comic Sans MS" pitchFamily="66" charset="0"/>
              </a:rPr>
              <a:t>datos</a:t>
            </a:r>
            <a:r>
              <a:rPr lang="en-US" altLang="es-AR" sz="3600" dirty="0">
                <a:latin typeface="Comic Sans MS" pitchFamily="66" charset="0"/>
              </a:rPr>
              <a:t>?</a:t>
            </a:r>
            <a:endParaRPr lang="es-AR" altLang="es-AR" sz="3600" dirty="0"/>
          </a:p>
        </p:txBody>
      </p:sp>
      <p:grpSp>
        <p:nvGrpSpPr>
          <p:cNvPr id="16" name="15 Grupo"/>
          <p:cNvGrpSpPr/>
          <p:nvPr/>
        </p:nvGrpSpPr>
        <p:grpSpPr>
          <a:xfrm>
            <a:off x="5332320" y="3508703"/>
            <a:ext cx="2905125" cy="1739208"/>
            <a:chOff x="445783" y="2028255"/>
            <a:chExt cx="3202699" cy="1917155"/>
          </a:xfrm>
        </p:grpSpPr>
        <p:sp>
          <p:nvSpPr>
            <p:cNvPr id="2" name="AutoShape 5"/>
            <p:cNvSpPr>
              <a:spLocks noChangeArrowheads="1"/>
            </p:cNvSpPr>
            <p:nvPr/>
          </p:nvSpPr>
          <p:spPr bwMode="auto">
            <a:xfrm>
              <a:off x="445783" y="2028255"/>
              <a:ext cx="3202699" cy="441697"/>
            </a:xfrm>
            <a:prstGeom prst="roundRect">
              <a:avLst>
                <a:gd name="adj" fmla="val 16667"/>
              </a:avLst>
            </a:prstGeom>
            <a:solidFill>
              <a:schemeClr val="accent3">
                <a:lumMod val="60000"/>
                <a:lumOff val="40000"/>
              </a:schemeClr>
            </a:solidFill>
            <a:ln w="38100">
              <a:solidFill>
                <a:schemeClr val="tx1"/>
              </a:solidFill>
              <a:round/>
              <a:headEnd/>
              <a:tailEnd/>
            </a:ln>
          </p:spPr>
          <p:txBody>
            <a:bodyPr lIns="100794" tIns="50397" rIns="100794" bIns="50397" anchor="ctr">
              <a:spAutoFit/>
            </a:bodyPr>
            <a:lstStyle/>
            <a:p>
              <a:pPr algn="ctr" hangingPunct="0">
                <a:lnSpc>
                  <a:spcPct val="94000"/>
                </a:lnSpc>
                <a:buClr>
                  <a:srgbClr val="000000"/>
                </a:buClr>
                <a:buSzPct val="100000"/>
                <a:buFont typeface="Times New Roman" pitchFamily="18" charset="0"/>
                <a:buNone/>
              </a:pPr>
              <a:r>
                <a:rPr lang="en-US" altLang="es-AR" dirty="0" err="1"/>
                <a:t>Estructurómica</a:t>
              </a:r>
              <a:endParaRPr lang="en-US" altLang="es-AR" dirty="0"/>
            </a:p>
          </p:txBody>
        </p:sp>
        <p:sp>
          <p:nvSpPr>
            <p:cNvPr id="4" name="Text Box 24"/>
            <p:cNvSpPr txBox="1">
              <a:spLocks noChangeArrowheads="1"/>
            </p:cNvSpPr>
            <p:nvPr/>
          </p:nvSpPr>
          <p:spPr bwMode="auto">
            <a:xfrm>
              <a:off x="573009" y="2982528"/>
              <a:ext cx="2867103" cy="962882"/>
            </a:xfrm>
            <a:prstGeom prst="rect">
              <a:avLst/>
            </a:prstGeom>
            <a:solidFill>
              <a:schemeClr val="accent3">
                <a:lumMod val="60000"/>
                <a:lumOff val="40000"/>
              </a:schemeClr>
            </a:solidFill>
            <a:ln>
              <a:noFill/>
            </a:ln>
          </p:spPr>
          <p:txBody>
            <a:bodyPr wrap="square">
              <a:spAutoFit/>
            </a:bodyPr>
            <a:lstStyle/>
            <a:p>
              <a:pPr algn="ctr" hangingPunct="0">
                <a:lnSpc>
                  <a:spcPct val="94000"/>
                </a:lnSpc>
                <a:buClr>
                  <a:srgbClr val="000000"/>
                </a:buClr>
                <a:buSzPct val="100000"/>
                <a:buFont typeface="Times New Roman" pitchFamily="18" charset="0"/>
                <a:buNone/>
              </a:pPr>
              <a:r>
                <a:rPr lang="en-US" altLang="es-AR" u="sng" dirty="0" err="1"/>
                <a:t>Drogabilidad</a:t>
              </a:r>
              <a:r>
                <a:rPr lang="en-US" altLang="es-AR" u="sng" dirty="0"/>
                <a:t> </a:t>
              </a:r>
              <a:r>
                <a:rPr lang="en-US" altLang="es-AR" u="sng" dirty="0" err="1"/>
                <a:t>estructural</a:t>
              </a:r>
              <a:endParaRPr lang="en-US" altLang="es-AR" u="sng" dirty="0"/>
            </a:p>
            <a:p>
              <a:pPr algn="ctr" hangingPunct="0">
                <a:lnSpc>
                  <a:spcPct val="94000"/>
                </a:lnSpc>
                <a:buClr>
                  <a:srgbClr val="000000"/>
                </a:buClr>
                <a:buSzPct val="100000"/>
                <a:buFont typeface="Times New Roman" pitchFamily="18" charset="0"/>
                <a:buNone/>
              </a:pPr>
              <a:r>
                <a:rPr lang="en-US" altLang="es-AR" u="sng" dirty="0" err="1"/>
                <a:t>Sitios</a:t>
              </a:r>
              <a:r>
                <a:rPr lang="en-US" altLang="es-AR" u="sng" dirty="0"/>
                <a:t> </a:t>
              </a:r>
              <a:r>
                <a:rPr lang="en-US" altLang="es-AR" u="sng" dirty="0" err="1"/>
                <a:t>catalítcos</a:t>
              </a:r>
              <a:r>
                <a:rPr lang="en-US" altLang="es-AR" u="sng" dirty="0"/>
                <a:t> </a:t>
              </a:r>
            </a:p>
            <a:p>
              <a:pPr algn="ctr" hangingPunct="0">
                <a:lnSpc>
                  <a:spcPct val="94000"/>
                </a:lnSpc>
                <a:buClr>
                  <a:srgbClr val="000000"/>
                </a:buClr>
                <a:buSzPct val="100000"/>
                <a:buFont typeface="Times New Roman" pitchFamily="18" charset="0"/>
                <a:buNone/>
              </a:pPr>
              <a:r>
                <a:rPr lang="en-US" altLang="es-AR" u="sng" dirty="0" err="1"/>
                <a:t>Residuos</a:t>
              </a:r>
              <a:r>
                <a:rPr lang="en-US" altLang="es-AR" u="sng" dirty="0"/>
                <a:t> </a:t>
              </a:r>
              <a:r>
                <a:rPr lang="en-US" altLang="es-AR" u="sng" dirty="0" err="1"/>
                <a:t>conservados</a:t>
              </a:r>
              <a:endParaRPr lang="en-US" altLang="es-AR" u="sng" dirty="0"/>
            </a:p>
          </p:txBody>
        </p:sp>
        <p:sp>
          <p:nvSpPr>
            <p:cNvPr id="12" name="11 Flecha abajo"/>
            <p:cNvSpPr/>
            <p:nvPr/>
          </p:nvSpPr>
          <p:spPr>
            <a:xfrm>
              <a:off x="1763712" y="2560962"/>
              <a:ext cx="417896" cy="456875"/>
            </a:xfrm>
            <a:prstGeom prst="downArrow">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grpSp>
      <p:grpSp>
        <p:nvGrpSpPr>
          <p:cNvPr id="17" name="16 Grupo"/>
          <p:cNvGrpSpPr/>
          <p:nvPr/>
        </p:nvGrpSpPr>
        <p:grpSpPr>
          <a:xfrm>
            <a:off x="79200" y="3203021"/>
            <a:ext cx="4450705" cy="1840368"/>
            <a:chOff x="4811712" y="1930538"/>
            <a:chExt cx="4906593" cy="2028665"/>
          </a:xfrm>
        </p:grpSpPr>
        <p:sp>
          <p:nvSpPr>
            <p:cNvPr id="3" name="AutoShape 9"/>
            <p:cNvSpPr>
              <a:spLocks noChangeArrowheads="1"/>
            </p:cNvSpPr>
            <p:nvPr/>
          </p:nvSpPr>
          <p:spPr bwMode="auto">
            <a:xfrm>
              <a:off x="5603505" y="1930538"/>
              <a:ext cx="3216699" cy="441696"/>
            </a:xfrm>
            <a:prstGeom prst="roundRect">
              <a:avLst>
                <a:gd name="adj" fmla="val 16667"/>
              </a:avLst>
            </a:prstGeom>
            <a:solidFill>
              <a:srgbClr val="FFFFCC"/>
            </a:solidFill>
            <a:ln w="38100">
              <a:solidFill>
                <a:schemeClr val="tx1"/>
              </a:solidFill>
              <a:round/>
              <a:headEnd/>
              <a:tailEnd/>
            </a:ln>
          </p:spPr>
          <p:txBody>
            <a:bodyPr lIns="100794" tIns="50397" rIns="100794" bIns="50397" anchor="ctr">
              <a:spAutoFit/>
            </a:bodyPr>
            <a:lstStyle/>
            <a:p>
              <a:pPr algn="ctr" hangingPunct="0">
                <a:lnSpc>
                  <a:spcPct val="94000"/>
                </a:lnSpc>
                <a:buClr>
                  <a:srgbClr val="000000"/>
                </a:buClr>
                <a:buSzPct val="100000"/>
                <a:buFont typeface="Times New Roman" pitchFamily="18" charset="0"/>
                <a:buNone/>
              </a:pPr>
              <a:r>
                <a:rPr lang="en-US" altLang="es-AR" dirty="0" err="1"/>
                <a:t>Reconstrucción</a:t>
              </a:r>
              <a:r>
                <a:rPr lang="en-US" altLang="es-AR" dirty="0"/>
                <a:t> </a:t>
              </a:r>
              <a:r>
                <a:rPr lang="en-US" altLang="es-AR" dirty="0" err="1"/>
                <a:t>metabólica</a:t>
              </a:r>
              <a:endParaRPr lang="en-US" altLang="es-AR" dirty="0"/>
            </a:p>
          </p:txBody>
        </p:sp>
        <p:sp>
          <p:nvSpPr>
            <p:cNvPr id="9" name="Text Box 26"/>
            <p:cNvSpPr txBox="1">
              <a:spLocks noChangeArrowheads="1"/>
            </p:cNvSpPr>
            <p:nvPr/>
          </p:nvSpPr>
          <p:spPr bwMode="auto">
            <a:xfrm>
              <a:off x="4811712" y="2996321"/>
              <a:ext cx="4906593" cy="962882"/>
            </a:xfrm>
            <a:prstGeom prst="rect">
              <a:avLst/>
            </a:prstGeom>
            <a:solidFill>
              <a:srgbClr val="FF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hangingPunct="0">
                <a:lnSpc>
                  <a:spcPct val="94000"/>
                </a:lnSpc>
                <a:buClr>
                  <a:srgbClr val="000000"/>
                </a:buClr>
                <a:buSzPct val="100000"/>
                <a:buFont typeface="Times New Roman" pitchFamily="18" charset="0"/>
                <a:buNone/>
              </a:pPr>
              <a:r>
                <a:rPr lang="en-US" altLang="es-AR" dirty="0" err="1"/>
                <a:t>Predicción</a:t>
              </a:r>
              <a:r>
                <a:rPr lang="en-US" altLang="es-AR" dirty="0"/>
                <a:t> de </a:t>
              </a:r>
              <a:r>
                <a:rPr lang="en-US" altLang="es-AR" dirty="0" err="1"/>
                <a:t>reacciones</a:t>
              </a:r>
              <a:r>
                <a:rPr lang="en-US" altLang="es-AR" dirty="0"/>
                <a:t> y </a:t>
              </a:r>
              <a:r>
                <a:rPr lang="en-US" altLang="es-AR" dirty="0" err="1"/>
                <a:t>vías</a:t>
              </a:r>
              <a:r>
                <a:rPr lang="en-US" altLang="es-AR" dirty="0"/>
                <a:t> </a:t>
              </a:r>
              <a:r>
                <a:rPr lang="en-US" altLang="es-AR" dirty="0" err="1"/>
                <a:t>metabólicas</a:t>
              </a:r>
              <a:endParaRPr lang="en-US" altLang="es-AR" dirty="0"/>
            </a:p>
            <a:p>
              <a:pPr algn="ctr" hangingPunct="0">
                <a:lnSpc>
                  <a:spcPct val="94000"/>
                </a:lnSpc>
                <a:buClr>
                  <a:srgbClr val="000000"/>
                </a:buClr>
                <a:buSzPct val="100000"/>
                <a:buFont typeface="Times New Roman" pitchFamily="18" charset="0"/>
                <a:buNone/>
              </a:pPr>
              <a:r>
                <a:rPr lang="en-US" altLang="es-AR" dirty="0"/>
                <a:t>chokepoints</a:t>
              </a:r>
            </a:p>
            <a:p>
              <a:pPr algn="ctr" hangingPunct="0">
                <a:lnSpc>
                  <a:spcPct val="94000"/>
                </a:lnSpc>
                <a:buClr>
                  <a:srgbClr val="000000"/>
                </a:buClr>
                <a:buSzPct val="100000"/>
                <a:buFont typeface="Times New Roman" pitchFamily="18" charset="0"/>
                <a:buNone/>
              </a:pPr>
              <a:r>
                <a:rPr lang="en-US" altLang="es-AR" dirty="0" err="1"/>
                <a:t>centralidad</a:t>
              </a:r>
              <a:endParaRPr lang="en-US" altLang="es-AR" dirty="0"/>
            </a:p>
          </p:txBody>
        </p:sp>
        <p:sp>
          <p:nvSpPr>
            <p:cNvPr id="13" name="12 Flecha abajo"/>
            <p:cNvSpPr/>
            <p:nvPr/>
          </p:nvSpPr>
          <p:spPr>
            <a:xfrm>
              <a:off x="7166809" y="2539446"/>
              <a:ext cx="417896" cy="456875"/>
            </a:xfrm>
            <a:prstGeom prst="downArrow">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grpSp>
      <p:grpSp>
        <p:nvGrpSpPr>
          <p:cNvPr id="18" name="17 Grupo"/>
          <p:cNvGrpSpPr/>
          <p:nvPr/>
        </p:nvGrpSpPr>
        <p:grpSpPr>
          <a:xfrm>
            <a:off x="5330235" y="1751347"/>
            <a:ext cx="2905125" cy="1632708"/>
            <a:chOff x="445783" y="4368938"/>
            <a:chExt cx="3202699" cy="1799759"/>
          </a:xfrm>
        </p:grpSpPr>
        <p:sp>
          <p:nvSpPr>
            <p:cNvPr id="6" name="AutoShape 5"/>
            <p:cNvSpPr>
              <a:spLocks noChangeArrowheads="1"/>
            </p:cNvSpPr>
            <p:nvPr/>
          </p:nvSpPr>
          <p:spPr bwMode="auto">
            <a:xfrm>
              <a:off x="445783" y="4368938"/>
              <a:ext cx="3202699" cy="441696"/>
            </a:xfrm>
            <a:prstGeom prst="roundRect">
              <a:avLst>
                <a:gd name="adj" fmla="val 16667"/>
              </a:avLst>
            </a:prstGeom>
            <a:solidFill>
              <a:srgbClr val="FF0000">
                <a:alpha val="56000"/>
              </a:srgbClr>
            </a:solidFill>
            <a:ln w="38100">
              <a:solidFill>
                <a:schemeClr val="tx1"/>
              </a:solidFill>
              <a:round/>
              <a:headEnd/>
              <a:tailEnd/>
            </a:ln>
          </p:spPr>
          <p:txBody>
            <a:bodyPr lIns="100794" tIns="50397" rIns="100794" bIns="50397" anchor="ctr">
              <a:spAutoFit/>
            </a:bodyPr>
            <a:lstStyle/>
            <a:p>
              <a:pPr algn="ctr" hangingPunct="0">
                <a:lnSpc>
                  <a:spcPct val="94000"/>
                </a:lnSpc>
                <a:buClr>
                  <a:srgbClr val="000000"/>
                </a:buClr>
                <a:buSzPct val="100000"/>
                <a:buFont typeface="Times New Roman" pitchFamily="18" charset="0"/>
                <a:buNone/>
              </a:pPr>
              <a:r>
                <a:rPr lang="en-US" altLang="es-AR" dirty="0" err="1"/>
                <a:t>Transcriptómica</a:t>
              </a:r>
              <a:endParaRPr lang="en-US" altLang="es-AR" dirty="0"/>
            </a:p>
          </p:txBody>
        </p:sp>
        <p:sp>
          <p:nvSpPr>
            <p:cNvPr id="11" name="Text Box 33"/>
            <p:cNvSpPr txBox="1">
              <a:spLocks noChangeArrowheads="1"/>
            </p:cNvSpPr>
            <p:nvPr/>
          </p:nvSpPr>
          <p:spPr bwMode="auto">
            <a:xfrm>
              <a:off x="849312" y="5456237"/>
              <a:ext cx="2212209" cy="712460"/>
            </a:xfrm>
            <a:prstGeom prst="rect">
              <a:avLst/>
            </a:prstGeom>
            <a:solidFill>
              <a:srgbClr val="FF0000">
                <a:alpha val="55000"/>
              </a:srgbClr>
            </a:solidFill>
            <a:ln>
              <a:noFill/>
            </a:ln>
          </p:spPr>
          <p:txBody>
            <a:bodyPr wrap="square">
              <a:spAutoFit/>
            </a:bodyPr>
            <a:lstStyle/>
            <a:p>
              <a:r>
                <a:rPr lang="es-AR" dirty="0"/>
                <a:t>Expresión diferencial </a:t>
              </a:r>
            </a:p>
          </p:txBody>
        </p:sp>
        <p:sp>
          <p:nvSpPr>
            <p:cNvPr id="14" name="13 Flecha abajo"/>
            <p:cNvSpPr/>
            <p:nvPr/>
          </p:nvSpPr>
          <p:spPr>
            <a:xfrm>
              <a:off x="1763712" y="4923162"/>
              <a:ext cx="417896" cy="456875"/>
            </a:xfrm>
            <a:prstGeom prst="downArrow">
              <a:avLst/>
            </a:prstGeom>
            <a:solidFill>
              <a:srgbClr val="FF0000">
                <a:alpha val="5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grpSp>
      <p:grpSp>
        <p:nvGrpSpPr>
          <p:cNvPr id="10" name="9 Grupo"/>
          <p:cNvGrpSpPr/>
          <p:nvPr/>
        </p:nvGrpSpPr>
        <p:grpSpPr>
          <a:xfrm>
            <a:off x="286560" y="1060075"/>
            <a:ext cx="2889250" cy="1844458"/>
            <a:chOff x="6293311" y="4309746"/>
            <a:chExt cx="3185197" cy="2033174"/>
          </a:xfrm>
        </p:grpSpPr>
        <p:sp>
          <p:nvSpPr>
            <p:cNvPr id="7" name="AutoShape 11"/>
            <p:cNvSpPr>
              <a:spLocks noChangeArrowheads="1"/>
            </p:cNvSpPr>
            <p:nvPr/>
          </p:nvSpPr>
          <p:spPr bwMode="auto">
            <a:xfrm>
              <a:off x="6293311" y="4309746"/>
              <a:ext cx="3185197" cy="441696"/>
            </a:xfrm>
            <a:prstGeom prst="roundRect">
              <a:avLst>
                <a:gd name="adj" fmla="val 16667"/>
              </a:avLst>
            </a:prstGeom>
            <a:solidFill>
              <a:schemeClr val="bg2">
                <a:lumMod val="90000"/>
              </a:schemeClr>
            </a:solidFill>
            <a:ln w="38100">
              <a:solidFill>
                <a:schemeClr val="tx1"/>
              </a:solidFill>
              <a:round/>
              <a:headEnd/>
              <a:tailEnd/>
            </a:ln>
          </p:spPr>
          <p:txBody>
            <a:bodyPr lIns="100794" tIns="50397" rIns="100794" bIns="50397" anchor="ctr">
              <a:spAutoFit/>
            </a:bodyPr>
            <a:lstStyle/>
            <a:p>
              <a:pPr algn="ctr" hangingPunct="0">
                <a:lnSpc>
                  <a:spcPct val="94000"/>
                </a:lnSpc>
                <a:buClr>
                  <a:srgbClr val="000000"/>
                </a:buClr>
                <a:buSzPct val="100000"/>
                <a:buFont typeface="Times New Roman" pitchFamily="18" charset="0"/>
                <a:buNone/>
              </a:pPr>
              <a:r>
                <a:rPr lang="en-US" altLang="es-AR" dirty="0" err="1"/>
                <a:t>Genómica</a:t>
              </a:r>
              <a:endParaRPr lang="en-US" altLang="es-AR" dirty="0"/>
            </a:p>
          </p:txBody>
        </p:sp>
        <p:sp>
          <p:nvSpPr>
            <p:cNvPr id="8" name="Text Box 33"/>
            <p:cNvSpPr txBox="1">
              <a:spLocks noChangeArrowheads="1"/>
            </p:cNvSpPr>
            <p:nvPr/>
          </p:nvSpPr>
          <p:spPr bwMode="auto">
            <a:xfrm>
              <a:off x="6790503" y="5380038"/>
              <a:ext cx="2212208" cy="962882"/>
            </a:xfrm>
            <a:prstGeom prst="rect">
              <a:avLst/>
            </a:prstGeom>
            <a:solidFill>
              <a:schemeClr val="bg2">
                <a:lumMod val="90000"/>
              </a:schemeClr>
            </a:solidFill>
            <a:ln>
              <a:noFill/>
            </a:ln>
          </p:spPr>
          <p:txBody>
            <a:bodyPr wrap="square">
              <a:spAutoFit/>
            </a:bodyPr>
            <a:lstStyle/>
            <a:p>
              <a:pPr algn="ctr" hangingPunct="0">
                <a:lnSpc>
                  <a:spcPct val="94000"/>
                </a:lnSpc>
                <a:buClr>
                  <a:srgbClr val="000000"/>
                </a:buClr>
                <a:buSzPct val="100000"/>
                <a:buFont typeface="Times New Roman" pitchFamily="18" charset="0"/>
                <a:buNone/>
              </a:pPr>
              <a:r>
                <a:rPr lang="en-US" altLang="es-AR" dirty="0" err="1"/>
                <a:t>Criterio</a:t>
              </a:r>
              <a:r>
                <a:rPr lang="en-US" altLang="es-AR" dirty="0"/>
                <a:t> </a:t>
              </a:r>
              <a:r>
                <a:rPr lang="en-US" altLang="es-AR" i="1" dirty="0"/>
                <a:t>off-target</a:t>
              </a:r>
              <a:r>
                <a:rPr lang="en-US" altLang="es-AR" dirty="0"/>
                <a:t>.</a:t>
              </a:r>
            </a:p>
            <a:p>
              <a:pPr algn="ctr" hangingPunct="0">
                <a:lnSpc>
                  <a:spcPct val="94000"/>
                </a:lnSpc>
                <a:buClr>
                  <a:srgbClr val="000000"/>
                </a:buClr>
                <a:buSzPct val="100000"/>
                <a:buFont typeface="Times New Roman" pitchFamily="18" charset="0"/>
                <a:buNone/>
              </a:pPr>
              <a:r>
                <a:rPr lang="en-US" altLang="es-AR" dirty="0" err="1"/>
                <a:t>Esencialidad</a:t>
              </a:r>
              <a:r>
                <a:rPr lang="en-US" altLang="es-AR" dirty="0"/>
                <a:t>.</a:t>
              </a:r>
            </a:p>
            <a:p>
              <a:pPr algn="ctr" hangingPunct="0">
                <a:lnSpc>
                  <a:spcPct val="94000"/>
                </a:lnSpc>
                <a:buClr>
                  <a:srgbClr val="000000"/>
                </a:buClr>
                <a:buSzPct val="100000"/>
                <a:buFont typeface="Times New Roman" pitchFamily="18" charset="0"/>
                <a:buNone/>
              </a:pPr>
              <a:r>
                <a:rPr lang="en-US" altLang="es-AR" dirty="0" err="1"/>
                <a:t>Otros</a:t>
              </a:r>
              <a:endParaRPr lang="en-US" altLang="es-AR" dirty="0"/>
            </a:p>
          </p:txBody>
        </p:sp>
        <p:sp>
          <p:nvSpPr>
            <p:cNvPr id="15" name="14 Flecha abajo"/>
            <p:cNvSpPr/>
            <p:nvPr/>
          </p:nvSpPr>
          <p:spPr>
            <a:xfrm>
              <a:off x="7670416" y="4846637"/>
              <a:ext cx="417896" cy="456875"/>
            </a:xfrm>
            <a:prstGeom prst="downArrow">
              <a:avLst/>
            </a:prstGeom>
            <a:solidFill>
              <a:schemeClr val="bg2">
                <a:lumMod val="90000"/>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grpSp>
      <p:grpSp>
        <p:nvGrpSpPr>
          <p:cNvPr id="19" name="18 Grupo"/>
          <p:cNvGrpSpPr/>
          <p:nvPr/>
        </p:nvGrpSpPr>
        <p:grpSpPr>
          <a:xfrm>
            <a:off x="3535200" y="5428822"/>
            <a:ext cx="2905125" cy="1362468"/>
            <a:chOff x="445783" y="1869471"/>
            <a:chExt cx="3202699" cy="1501870"/>
          </a:xfrm>
          <a:solidFill>
            <a:schemeClr val="accent5">
              <a:lumMod val="40000"/>
              <a:lumOff val="60000"/>
            </a:schemeClr>
          </a:solidFill>
        </p:grpSpPr>
        <p:sp>
          <p:nvSpPr>
            <p:cNvPr id="20" name="AutoShape 5"/>
            <p:cNvSpPr>
              <a:spLocks noChangeArrowheads="1"/>
            </p:cNvSpPr>
            <p:nvPr/>
          </p:nvSpPr>
          <p:spPr bwMode="auto">
            <a:xfrm>
              <a:off x="445783" y="1869471"/>
              <a:ext cx="3202699" cy="759266"/>
            </a:xfrm>
            <a:prstGeom prst="roundRect">
              <a:avLst>
                <a:gd name="adj" fmla="val 16667"/>
              </a:avLst>
            </a:prstGeom>
            <a:grpFill/>
            <a:ln w="38100">
              <a:solidFill>
                <a:schemeClr val="tx1"/>
              </a:solidFill>
              <a:round/>
              <a:headEnd/>
              <a:tailEnd/>
            </a:ln>
          </p:spPr>
          <p:txBody>
            <a:bodyPr lIns="100794" tIns="50397" rIns="100794" bIns="50397" anchor="ctr">
              <a:spAutoFit/>
            </a:bodyPr>
            <a:lstStyle/>
            <a:p>
              <a:pPr algn="ctr" hangingPunct="0">
                <a:lnSpc>
                  <a:spcPct val="94000"/>
                </a:lnSpc>
                <a:buClr>
                  <a:srgbClr val="000000"/>
                </a:buClr>
                <a:buSzPct val="100000"/>
                <a:buFont typeface="Times New Roman" pitchFamily="18" charset="0"/>
                <a:buNone/>
              </a:pPr>
              <a:r>
                <a:rPr lang="en-US" altLang="es-AR" dirty="0" err="1"/>
                <a:t>Experimentos</a:t>
              </a:r>
              <a:r>
                <a:rPr lang="en-US" altLang="es-AR" dirty="0"/>
                <a:t> a </a:t>
              </a:r>
              <a:r>
                <a:rPr lang="en-US" altLang="es-AR" dirty="0" err="1"/>
                <a:t>escala</a:t>
              </a:r>
              <a:r>
                <a:rPr lang="en-US" altLang="es-AR" dirty="0"/>
                <a:t> </a:t>
              </a:r>
              <a:r>
                <a:rPr lang="en-US" altLang="es-AR" dirty="0" err="1"/>
                <a:t>genómica</a:t>
              </a:r>
              <a:endParaRPr lang="en-US" altLang="es-AR" dirty="0"/>
            </a:p>
          </p:txBody>
        </p:sp>
        <p:sp>
          <p:nvSpPr>
            <p:cNvPr id="21" name="Text Box 24"/>
            <p:cNvSpPr txBox="1">
              <a:spLocks noChangeArrowheads="1"/>
            </p:cNvSpPr>
            <p:nvPr/>
          </p:nvSpPr>
          <p:spPr bwMode="auto">
            <a:xfrm>
              <a:off x="573009" y="2982527"/>
              <a:ext cx="2867103" cy="388814"/>
            </a:xfrm>
            <a:prstGeom prst="rect">
              <a:avLst/>
            </a:prstGeom>
            <a:grpFill/>
            <a:ln>
              <a:noFill/>
            </a:ln>
          </p:spPr>
          <p:txBody>
            <a:bodyPr wrap="square">
              <a:spAutoFit/>
            </a:bodyPr>
            <a:lstStyle/>
            <a:p>
              <a:pPr algn="ctr" hangingPunct="0">
                <a:lnSpc>
                  <a:spcPct val="94000"/>
                </a:lnSpc>
                <a:buClr>
                  <a:srgbClr val="000000"/>
                </a:buClr>
                <a:buSzPct val="100000"/>
                <a:buFont typeface="Times New Roman" pitchFamily="18" charset="0"/>
                <a:buNone/>
              </a:pPr>
              <a:r>
                <a:rPr lang="en-US" altLang="es-AR" u="sng" dirty="0" err="1"/>
                <a:t>Esencialidad</a:t>
              </a:r>
              <a:endParaRPr lang="en-US" altLang="es-AR" u="sng" dirty="0"/>
            </a:p>
          </p:txBody>
        </p:sp>
        <p:sp>
          <p:nvSpPr>
            <p:cNvPr id="22" name="21 Flecha abajo"/>
            <p:cNvSpPr/>
            <p:nvPr/>
          </p:nvSpPr>
          <p:spPr>
            <a:xfrm>
              <a:off x="1763712" y="2560962"/>
              <a:ext cx="417896" cy="456875"/>
            </a:xfrm>
            <a:prstGeom prst="down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grpSp>
      <p:sp>
        <p:nvSpPr>
          <p:cNvPr id="23" name="Marcador de número de diapositiva 22"/>
          <p:cNvSpPr>
            <a:spLocks noGrp="1"/>
          </p:cNvSpPr>
          <p:nvPr>
            <p:ph type="sldNum" sz="quarter" idx="12"/>
          </p:nvPr>
        </p:nvSpPr>
        <p:spPr/>
        <p:txBody>
          <a:bodyPr/>
          <a:lstStyle/>
          <a:p>
            <a:fld id="{CC2E6365-54A6-490A-8B25-E15F28679A5E}" type="slidenum">
              <a:rPr lang="pt-BR" smtClean="0"/>
              <a:pPr/>
              <a:t>27</a:t>
            </a:fld>
            <a:endParaRPr lang="pt-BR"/>
          </a:p>
        </p:txBody>
      </p:sp>
      <p:sp>
        <p:nvSpPr>
          <p:cNvPr id="24" name="Elipse 23">
            <a:extLst>
              <a:ext uri="{FF2B5EF4-FFF2-40B4-BE49-F238E27FC236}">
                <a16:creationId xmlns:a16="http://schemas.microsoft.com/office/drawing/2014/main" id="{3DCB6009-E23B-48FD-991E-3F71CF5412E6}"/>
              </a:ext>
            </a:extLst>
          </p:cNvPr>
          <p:cNvSpPr/>
          <p:nvPr/>
        </p:nvSpPr>
        <p:spPr>
          <a:xfrm flipH="1">
            <a:off x="162631" y="3085444"/>
            <a:ext cx="3883420" cy="2366505"/>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913585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CustomShape 1"/>
          <p:cNvSpPr/>
          <p:nvPr/>
        </p:nvSpPr>
        <p:spPr>
          <a:xfrm>
            <a:off x="1" y="2668600"/>
            <a:ext cx="9081873" cy="1143376"/>
          </a:xfrm>
          <a:prstGeom prst="rect">
            <a:avLst/>
          </a:prstGeom>
          <a:noFill/>
          <a:ln>
            <a:noFill/>
          </a:ln>
        </p:spPr>
        <p:txBody>
          <a:bodyPr lIns="0" tIns="0" rIns="0" bIns="0" anchor="ctr"/>
          <a:lstStyle/>
          <a:p>
            <a:pPr algn="ctr">
              <a:lnSpc>
                <a:spcPct val="100000"/>
              </a:lnSpc>
            </a:pPr>
            <a:r>
              <a:rPr lang="es-AR" sz="4400" dirty="0">
                <a:solidFill>
                  <a:schemeClr val="bg2">
                    <a:lumMod val="75000"/>
                  </a:schemeClr>
                </a:solidFill>
                <a:latin typeface="Comic Sans MS" panose="030F0702030302020204" pitchFamily="66" charset="0"/>
              </a:rPr>
              <a:t>Redes metabólicas.</a:t>
            </a:r>
            <a:endParaRPr sz="4400" dirty="0">
              <a:solidFill>
                <a:schemeClr val="bg2">
                  <a:lumMod val="75000"/>
                </a:schemeClr>
              </a:solidFill>
              <a:latin typeface="Comic Sans MS" panose="030F0702030302020204" pitchFamily="66" charset="0"/>
            </a:endParaRPr>
          </a:p>
        </p:txBody>
      </p:sp>
      <p:sp>
        <p:nvSpPr>
          <p:cNvPr id="2" name="Marcador de número de diapositiva 1"/>
          <p:cNvSpPr>
            <a:spLocks noGrp="1"/>
          </p:cNvSpPr>
          <p:nvPr>
            <p:ph type="sldNum" sz="quarter" idx="12"/>
          </p:nvPr>
        </p:nvSpPr>
        <p:spPr/>
        <p:txBody>
          <a:bodyPr/>
          <a:lstStyle/>
          <a:p>
            <a:fld id="{CC2E6365-54A6-490A-8B25-E15F28679A5E}" type="slidenum">
              <a:rPr lang="pt-BR" smtClean="0"/>
              <a:pPr/>
              <a:t>28</a:t>
            </a:fld>
            <a:endParaRPr lang="pt-BR"/>
          </a:p>
        </p:txBody>
      </p:sp>
    </p:spTree>
    <p:extLst>
      <p:ext uri="{BB962C8B-B14F-4D97-AF65-F5344CB8AC3E}">
        <p14:creationId xmlns:p14="http://schemas.microsoft.com/office/powerpoint/2010/main" val="4092331019"/>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3" descr="https://lh4.googleusercontent.com/0PrS1C3wK2xIPNR35PblaoxvqPI4N_r6axIROiVjDXJH_aZZYxpxvwNWon_1Z-Z2dTbcQSnNQ5y9AGA_noh7Rz0q7rK3emFXJxRZnJWKHctDyq0pm_h2OPO2_aAcCxhiMDdvTXTSw6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479" y="2172558"/>
            <a:ext cx="5391360" cy="2972300"/>
          </a:xfrm>
          <a:prstGeom prst="rect">
            <a:avLst/>
          </a:prstGeom>
          <a:noFill/>
          <a:extLst>
            <a:ext uri="{909E8E84-426E-40DD-AFC4-6F175D3DCCD1}">
              <a14:hiddenFill xmlns:a14="http://schemas.microsoft.com/office/drawing/2010/main">
                <a:solidFill>
                  <a:srgbClr val="FFFFFF"/>
                </a:solidFill>
              </a14:hiddenFill>
            </a:ext>
          </a:extLst>
        </p:spPr>
      </p:pic>
      <p:sp>
        <p:nvSpPr>
          <p:cNvPr id="4" name="1 Título"/>
          <p:cNvSpPr txBox="1">
            <a:spLocks/>
          </p:cNvSpPr>
          <p:nvPr/>
        </p:nvSpPr>
        <p:spPr>
          <a:xfrm>
            <a:off x="967693" y="180019"/>
            <a:ext cx="8027987" cy="1125538"/>
          </a:xfrm>
          <a:prstGeom prst="rect">
            <a:avLst/>
          </a:prstGeom>
        </p:spPr>
        <p:txBody>
          <a:bodyPr lIns="82945" tIns="41473" rIns="82945" bIns="41473"/>
          <a:lstStyle>
            <a:lvl1pPr algn="ctr" defTabSz="1007943" rtl="0" eaLnBrk="1" latinLnBrk="0" hangingPunct="1">
              <a:spcBef>
                <a:spcPct val="0"/>
              </a:spcBef>
              <a:buNone/>
              <a:defRPr sz="4900" kern="1200">
                <a:solidFill>
                  <a:srgbClr val="FFFFFF"/>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r"/>
            <a:r>
              <a:rPr lang="es-AR" altLang="es-AR" sz="3600" dirty="0">
                <a:solidFill>
                  <a:schemeClr val="tx1"/>
                </a:solidFill>
                <a:latin typeface="Comic Sans MS" pitchFamily="66" charset="0"/>
              </a:rPr>
              <a:t>Información contextual</a:t>
            </a:r>
          </a:p>
          <a:p>
            <a:pPr algn="r"/>
            <a:r>
              <a:rPr lang="es-AR" altLang="es-AR" sz="3600" dirty="0">
                <a:solidFill>
                  <a:schemeClr val="tx1"/>
                </a:solidFill>
                <a:latin typeface="Comic Sans MS" pitchFamily="66" charset="0"/>
              </a:rPr>
              <a:t>Redes metabólicas</a:t>
            </a:r>
          </a:p>
        </p:txBody>
      </p:sp>
      <p:sp>
        <p:nvSpPr>
          <p:cNvPr id="3" name="2 Rectángulo"/>
          <p:cNvSpPr/>
          <p:nvPr/>
        </p:nvSpPr>
        <p:spPr>
          <a:xfrm>
            <a:off x="2567520" y="1705835"/>
            <a:ext cx="5253120" cy="2023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2945" tIns="41473" rIns="82945" bIns="41473" rtlCol="0" anchor="ctr"/>
          <a:lstStyle/>
          <a:p>
            <a:pPr algn="ctr"/>
            <a:endParaRPr lang="es-AR"/>
          </a:p>
        </p:txBody>
      </p:sp>
      <p:sp>
        <p:nvSpPr>
          <p:cNvPr id="7" name="6 Rectángulo"/>
          <p:cNvSpPr/>
          <p:nvPr/>
        </p:nvSpPr>
        <p:spPr>
          <a:xfrm>
            <a:off x="908640" y="1636708"/>
            <a:ext cx="5253120" cy="2023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2945" tIns="41473" rIns="82945" bIns="41473" rtlCol="0" anchor="ctr"/>
          <a:lstStyle/>
          <a:p>
            <a:pPr algn="ctr"/>
            <a:endParaRPr lang="es-AR"/>
          </a:p>
        </p:txBody>
      </p:sp>
      <p:pic>
        <p:nvPicPr>
          <p:cNvPr id="6" name="Picture 2" descr="Resultado de imagen para metabolic networ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94080" y="2253836"/>
            <a:ext cx="3651757" cy="31956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1 Rectángulo"/>
          <p:cNvSpPr/>
          <p:nvPr/>
        </p:nvSpPr>
        <p:spPr>
          <a:xfrm>
            <a:off x="3535200" y="3982018"/>
            <a:ext cx="1244160" cy="14674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2945" tIns="41473" rIns="82945" bIns="41473" rtlCol="0" anchor="ctr"/>
          <a:lstStyle/>
          <a:p>
            <a:pPr algn="ctr"/>
            <a:endParaRPr lang="es-AR"/>
          </a:p>
        </p:txBody>
      </p:sp>
      <p:sp>
        <p:nvSpPr>
          <p:cNvPr id="5" name="4 Flecha derecha"/>
          <p:cNvSpPr/>
          <p:nvPr/>
        </p:nvSpPr>
        <p:spPr>
          <a:xfrm>
            <a:off x="3742560" y="3658708"/>
            <a:ext cx="1239127" cy="6689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lIns="82945" tIns="41473" rIns="82945" bIns="41473" rtlCol="0" anchor="ctr"/>
          <a:lstStyle/>
          <a:p>
            <a:pPr algn="ctr"/>
            <a:endParaRPr lang="es-AR"/>
          </a:p>
        </p:txBody>
      </p:sp>
      <p:sp>
        <p:nvSpPr>
          <p:cNvPr id="9" name="Marcador de número de diapositiva 8"/>
          <p:cNvSpPr>
            <a:spLocks noGrp="1"/>
          </p:cNvSpPr>
          <p:nvPr>
            <p:ph type="sldNum" sz="quarter" idx="12"/>
          </p:nvPr>
        </p:nvSpPr>
        <p:spPr/>
        <p:txBody>
          <a:bodyPr/>
          <a:lstStyle/>
          <a:p>
            <a:fld id="{CC2E6365-54A6-490A-8B25-E15F28679A5E}" type="slidenum">
              <a:rPr lang="pt-BR" smtClean="0"/>
              <a:pPr/>
              <a:t>29</a:t>
            </a:fld>
            <a:endParaRPr lang="pt-BR"/>
          </a:p>
        </p:txBody>
      </p:sp>
    </p:spTree>
    <p:extLst>
      <p:ext uri="{BB962C8B-B14F-4D97-AF65-F5344CB8AC3E}">
        <p14:creationId xmlns:p14="http://schemas.microsoft.com/office/powerpoint/2010/main" val="20831142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Google Shape;81;p15"/>
          <p:cNvPicPr preferRelativeResize="0"/>
          <p:nvPr/>
        </p:nvPicPr>
        <p:blipFill>
          <a:blip r:embed="rId3">
            <a:alphaModFix/>
          </a:blip>
          <a:stretch>
            <a:fillRect/>
          </a:stretch>
        </p:blipFill>
        <p:spPr>
          <a:xfrm>
            <a:off x="519875" y="1453601"/>
            <a:ext cx="7963500" cy="4285466"/>
          </a:xfrm>
          <a:prstGeom prst="rect">
            <a:avLst/>
          </a:prstGeom>
          <a:noFill/>
          <a:ln>
            <a:noFill/>
          </a:ln>
        </p:spPr>
      </p:pic>
      <p:sp>
        <p:nvSpPr>
          <p:cNvPr id="18" name="Google Shape;82;p15"/>
          <p:cNvSpPr/>
          <p:nvPr/>
        </p:nvSpPr>
        <p:spPr>
          <a:xfrm>
            <a:off x="4133651" y="5739067"/>
            <a:ext cx="624000" cy="622800"/>
          </a:xfrm>
          <a:prstGeom prst="downArrow">
            <a:avLst>
              <a:gd name="adj1" fmla="val 50000"/>
              <a:gd name="adj2" fmla="val 50000"/>
            </a:avLst>
          </a:prstGeom>
          <a:solidFill>
            <a:srgbClr val="0000FF"/>
          </a:solidFill>
          <a:ln w="9525" cap="flat" cmpd="sng">
            <a:solidFill>
              <a:schemeClr val="dk2"/>
            </a:solidFill>
            <a:prstDash val="solid"/>
            <a:round/>
            <a:headEnd type="none" w="sm" len="sm"/>
            <a:tailEnd type="none" w="sm" len="sm"/>
          </a:ln>
        </p:spPr>
        <p:txBody>
          <a:bodyPr spcFirstLastPara="1" wrap="square" lIns="102387" tIns="102387" rIns="102387" bIns="102387" anchor="ctr" anchorCtr="0">
            <a:noAutofit/>
          </a:bodyPr>
          <a:lstStyle/>
          <a:p>
            <a:endParaRPr/>
          </a:p>
        </p:txBody>
      </p:sp>
      <p:sp>
        <p:nvSpPr>
          <p:cNvPr id="19" name="Google Shape;83;p15"/>
          <p:cNvSpPr txBox="1"/>
          <p:nvPr/>
        </p:nvSpPr>
        <p:spPr>
          <a:xfrm>
            <a:off x="1853425" y="6233508"/>
            <a:ext cx="7140000" cy="513600"/>
          </a:xfrm>
          <a:prstGeom prst="rect">
            <a:avLst/>
          </a:prstGeom>
          <a:noFill/>
          <a:ln>
            <a:noFill/>
          </a:ln>
        </p:spPr>
        <p:txBody>
          <a:bodyPr spcFirstLastPara="1" wrap="square" lIns="102387" tIns="102387" rIns="102387" bIns="102387" anchor="t" anchorCtr="0">
            <a:noAutofit/>
          </a:bodyPr>
          <a:lstStyle/>
          <a:p>
            <a:r>
              <a:rPr lang="es-419" b="1" dirty="0"/>
              <a:t>Necesidad de nuevos antibióticos. </a:t>
            </a:r>
            <a:endParaRPr b="1" dirty="0"/>
          </a:p>
        </p:txBody>
      </p:sp>
      <p:sp>
        <p:nvSpPr>
          <p:cNvPr id="20" name="Rectangle 1"/>
          <p:cNvSpPr txBox="1">
            <a:spLocks noChangeArrowheads="1"/>
          </p:cNvSpPr>
          <p:nvPr/>
        </p:nvSpPr>
        <p:spPr>
          <a:xfrm>
            <a:off x="1388160" y="-64328"/>
            <a:ext cx="8229600" cy="1143001"/>
          </a:xfrm>
          <a:prstGeom prst="rect">
            <a:avLst/>
          </a:prstGeom>
          <a:extLst>
            <a:ext uri="{91240B29-F687-4F45-9708-019B960494DF}">
              <a14:hiddenLine xmlns:a14="http://schemas.microsoft.com/office/drawing/2010/main" w="9360" cap="flat">
                <a:solidFill>
                  <a:srgbClr val="3465A4"/>
                </a:solidFill>
                <a:round/>
                <a:headEnd/>
                <a:tailEnd/>
              </a14:hiddenLine>
            </a:ext>
          </a:extLst>
        </p:spPr>
        <p:txBody>
          <a:bodyPr vert="horz" lIns="0" tIns="33261" rIns="0" bIns="0" rtlCol="0" anchor="ctr">
            <a:normAutofit/>
          </a:bodyPr>
          <a:lstStyle>
            <a:lvl1pPr algn="ctr" defTabSz="1007943" rtl="0" eaLnBrk="1" latinLnBrk="0" hangingPunct="1">
              <a:spcBef>
                <a:spcPct val="0"/>
              </a:spcBef>
              <a:buNone/>
              <a:defRPr sz="4900" kern="1200">
                <a:solidFill>
                  <a:srgbClr val="FFFFFF"/>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tabLst>
                <a:tab pos="457153" algn="l"/>
                <a:tab pos="914305" algn="l"/>
                <a:tab pos="1371458" algn="l"/>
                <a:tab pos="1828610" algn="l"/>
                <a:tab pos="2285763" algn="l"/>
                <a:tab pos="2742915" algn="l"/>
                <a:tab pos="3200068" algn="l"/>
                <a:tab pos="3657220" algn="l"/>
                <a:tab pos="4114373" algn="l"/>
                <a:tab pos="4571526" algn="l"/>
                <a:tab pos="5028678" algn="l"/>
                <a:tab pos="5485831" algn="l"/>
                <a:tab pos="5942984" algn="l"/>
                <a:tab pos="6400137" algn="l"/>
                <a:tab pos="6857289" algn="l"/>
                <a:tab pos="7314442" algn="l"/>
                <a:tab pos="7771595" algn="l"/>
                <a:tab pos="8228747" algn="l"/>
              </a:tabLst>
            </a:pPr>
            <a:r>
              <a:rPr lang="es-AR" altLang="es-AR" sz="3600" dirty="0">
                <a:solidFill>
                  <a:schemeClr val="tx1"/>
                </a:solidFill>
                <a:latin typeface="Comic Sans MS" pitchFamily="66" charset="0"/>
              </a:rPr>
              <a:t>Aparición de cepas resistentes</a:t>
            </a:r>
          </a:p>
        </p:txBody>
      </p:sp>
      <p:sp>
        <p:nvSpPr>
          <p:cNvPr id="2" name="Marcador de número de diapositiva 1"/>
          <p:cNvSpPr>
            <a:spLocks noGrp="1"/>
          </p:cNvSpPr>
          <p:nvPr>
            <p:ph type="sldNum" sz="quarter" idx="12"/>
          </p:nvPr>
        </p:nvSpPr>
        <p:spPr/>
        <p:txBody>
          <a:bodyPr/>
          <a:lstStyle/>
          <a:p>
            <a:fld id="{CC2E6365-54A6-490A-8B25-E15F28679A5E}" type="slidenum">
              <a:rPr lang="pt-BR" smtClean="0"/>
              <a:pPr/>
              <a:t>3</a:t>
            </a:fld>
            <a:endParaRPr lang="pt-BR"/>
          </a:p>
        </p:txBody>
      </p:sp>
    </p:spTree>
    <p:extLst>
      <p:ext uri="{BB962C8B-B14F-4D97-AF65-F5344CB8AC3E}">
        <p14:creationId xmlns:p14="http://schemas.microsoft.com/office/powerpoint/2010/main" val="279036436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8 Rectángulo"/>
          <p:cNvSpPr>
            <a:spLocks noChangeArrowheads="1"/>
          </p:cNvSpPr>
          <p:nvPr/>
        </p:nvSpPr>
        <p:spPr bwMode="auto">
          <a:xfrm>
            <a:off x="-36512" y="1"/>
            <a:ext cx="5545137" cy="2133600"/>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lIns="91430" tIns="45715" rIns="91430" bIns="45715"/>
          <a:lstStyle/>
          <a:p>
            <a:pPr hangingPunct="0">
              <a:lnSpc>
                <a:spcPct val="94000"/>
              </a:lnSpc>
              <a:buClr>
                <a:srgbClr val="000000"/>
              </a:buClr>
              <a:buSzPct val="100000"/>
              <a:buFont typeface="Times New Roman" pitchFamily="18" charset="0"/>
              <a:buNone/>
            </a:pPr>
            <a:endParaRPr lang="es-AR" altLang="es-AR"/>
          </a:p>
        </p:txBody>
      </p:sp>
      <p:pic>
        <p:nvPicPr>
          <p:cNvPr id="31747" name="Picture 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549" y="420689"/>
            <a:ext cx="5591175" cy="2562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1748" name="2 Marcador de contenido"/>
          <p:cNvSpPr>
            <a:spLocks noGrp="1"/>
          </p:cNvSpPr>
          <p:nvPr>
            <p:ph idx="1"/>
          </p:nvPr>
        </p:nvSpPr>
        <p:spPr>
          <a:xfrm>
            <a:off x="5276850" y="1016000"/>
            <a:ext cx="3857625" cy="3213100"/>
          </a:xfrm>
        </p:spPr>
        <p:txBody>
          <a:bodyPr/>
          <a:lstStyle/>
          <a:p>
            <a:pPr marL="0" indent="0" algn="just"/>
            <a:r>
              <a:rPr lang="es-AR" altLang="es-AR" sz="2000" dirty="0"/>
              <a:t>Reconstruye la red metabólica de un organismo a partir de un diccionario que asigna un E.C. a una reacción.</a:t>
            </a:r>
          </a:p>
        </p:txBody>
      </p:sp>
      <p:sp>
        <p:nvSpPr>
          <p:cNvPr id="31749" name="AutoShape 2" descr="Resultado de imagen para pathway tools"/>
          <p:cNvSpPr>
            <a:spLocks noChangeAspect="1" noChangeArrowheads="1"/>
          </p:cNvSpPr>
          <p:nvPr/>
        </p:nvSpPr>
        <p:spPr bwMode="auto">
          <a:xfrm>
            <a:off x="155576" y="-144462"/>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tIns="45715" rIns="91430" bIns="45715"/>
          <a:lstStyle/>
          <a:p>
            <a:endParaRPr lang="es-AR" altLang="es-AR"/>
          </a:p>
        </p:txBody>
      </p:sp>
      <p:sp>
        <p:nvSpPr>
          <p:cNvPr id="31750" name="AutoShape 4" descr="Resultado de imagen para pathway tools"/>
          <p:cNvSpPr>
            <a:spLocks noChangeAspect="1" noChangeArrowheads="1"/>
          </p:cNvSpPr>
          <p:nvPr/>
        </p:nvSpPr>
        <p:spPr bwMode="auto">
          <a:xfrm>
            <a:off x="307975" y="7938"/>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tIns="45715" rIns="91430" bIns="45715"/>
          <a:lstStyle/>
          <a:p>
            <a:endParaRPr lang="es-AR" altLang="es-AR"/>
          </a:p>
        </p:txBody>
      </p:sp>
      <p:sp>
        <p:nvSpPr>
          <p:cNvPr id="31751" name="AutoShape 6" descr="Resultado de imagen para pathway tools"/>
          <p:cNvSpPr>
            <a:spLocks noChangeAspect="1" noChangeArrowheads="1"/>
          </p:cNvSpPr>
          <p:nvPr/>
        </p:nvSpPr>
        <p:spPr bwMode="auto">
          <a:xfrm>
            <a:off x="460375" y="160338"/>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tIns="45715" rIns="91430" bIns="45715"/>
          <a:lstStyle/>
          <a:p>
            <a:endParaRPr lang="es-AR" altLang="es-AR"/>
          </a:p>
        </p:txBody>
      </p:sp>
      <p:sp>
        <p:nvSpPr>
          <p:cNvPr id="31752" name="AutoShape 8" descr="Resultado de imagen para pathway tools"/>
          <p:cNvSpPr>
            <a:spLocks noChangeAspect="1" noChangeArrowheads="1"/>
          </p:cNvSpPr>
          <p:nvPr/>
        </p:nvSpPr>
        <p:spPr bwMode="auto">
          <a:xfrm>
            <a:off x="612776" y="312738"/>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tIns="45715" rIns="91430" bIns="45715"/>
          <a:lstStyle/>
          <a:p>
            <a:endParaRPr lang="es-AR" altLang="es-AR"/>
          </a:p>
        </p:txBody>
      </p:sp>
      <p:pic>
        <p:nvPicPr>
          <p:cNvPr id="31753" name="Picture 10" descr="File:PathwayTool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02880" y="180019"/>
            <a:ext cx="4468812" cy="98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54" name="7 CuadroTexto"/>
          <p:cNvSpPr txBox="1">
            <a:spLocks noChangeArrowheads="1"/>
          </p:cNvSpPr>
          <p:nvPr/>
        </p:nvSpPr>
        <p:spPr bwMode="auto">
          <a:xfrm>
            <a:off x="-35560" y="180340"/>
            <a:ext cx="1784350" cy="369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tIns="45715" rIns="91430" bIns="45715">
            <a:spAutoFit/>
          </a:bodyPr>
          <a:lstStyle/>
          <a:p>
            <a:r>
              <a:rPr lang="en-US" altLang="es-AR" dirty="0" err="1"/>
              <a:t>Genebank</a:t>
            </a:r>
            <a:endParaRPr lang="es-AR" altLang="es-AR" dirty="0"/>
          </a:p>
        </p:txBody>
      </p:sp>
      <p:pic>
        <p:nvPicPr>
          <p:cNvPr id="31764" name="Picture 2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92501" y="3843338"/>
            <a:ext cx="5667375" cy="27543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1765" name="Picture 2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35401" y="2671764"/>
            <a:ext cx="5332413" cy="11064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1766" name="Picture 2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26612" y="1460227"/>
            <a:ext cx="568325" cy="1952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4" name="CaixaDeTexto 11"/>
          <p:cNvSpPr txBox="1"/>
          <p:nvPr/>
        </p:nvSpPr>
        <p:spPr>
          <a:xfrm>
            <a:off x="-23682" y="-50192"/>
            <a:ext cx="2568332" cy="369332"/>
          </a:xfrm>
          <a:prstGeom prst="rect">
            <a:avLst/>
          </a:prstGeom>
          <a:noFill/>
        </p:spPr>
        <p:txBody>
          <a:bodyPr wrap="none" rtlCol="0">
            <a:spAutoFit/>
          </a:bodyPr>
          <a:lstStyle/>
          <a:p>
            <a:r>
              <a:rPr lang="pt-BR" dirty="0" err="1">
                <a:solidFill>
                  <a:prstClr val="white"/>
                </a:solidFill>
                <a:latin typeface="Lobster" panose="02000506000000020003" pitchFamily="2" charset="0"/>
              </a:rPr>
              <a:t>Reconstrucción</a:t>
            </a:r>
            <a:r>
              <a:rPr lang="pt-BR" dirty="0">
                <a:solidFill>
                  <a:prstClr val="white"/>
                </a:solidFill>
                <a:latin typeface="Lobster" panose="02000506000000020003" pitchFamily="2" charset="0"/>
              </a:rPr>
              <a:t>  metabólica</a:t>
            </a:r>
          </a:p>
        </p:txBody>
      </p:sp>
      <p:sp>
        <p:nvSpPr>
          <p:cNvPr id="2" name="Marcador de número de diapositiva 1"/>
          <p:cNvSpPr>
            <a:spLocks noGrp="1"/>
          </p:cNvSpPr>
          <p:nvPr>
            <p:ph type="sldNum" sz="quarter" idx="12"/>
          </p:nvPr>
        </p:nvSpPr>
        <p:spPr/>
        <p:txBody>
          <a:bodyPr/>
          <a:lstStyle/>
          <a:p>
            <a:fld id="{59DE6EB8-52AB-45EA-A660-3E1EBFA72987}" type="slidenum">
              <a:rPr lang="en-US" smtClean="0"/>
              <a:t>30</a:t>
            </a:fld>
            <a:endParaRPr lang="en-US"/>
          </a:p>
        </p:txBody>
      </p:sp>
      <p:sp>
        <p:nvSpPr>
          <p:cNvPr id="25" name="9 CuadroTexto">
            <a:extLst>
              <a:ext uri="{FF2B5EF4-FFF2-40B4-BE49-F238E27FC236}">
                <a16:creationId xmlns:a16="http://schemas.microsoft.com/office/drawing/2014/main" id="{2122D975-9E5B-4F92-A7C7-66FAF04062FB}"/>
              </a:ext>
            </a:extLst>
          </p:cNvPr>
          <p:cNvSpPr txBox="1">
            <a:spLocks noChangeArrowheads="1"/>
          </p:cNvSpPr>
          <p:nvPr/>
        </p:nvSpPr>
        <p:spPr bwMode="auto">
          <a:xfrm>
            <a:off x="25605" y="3403602"/>
            <a:ext cx="2646858" cy="10156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0" tIns="45715" rIns="91430" bIns="45715">
            <a:spAutoFit/>
          </a:bodyPr>
          <a:lstStyle/>
          <a:p>
            <a:r>
              <a:rPr lang="es-AR" altLang="es-AR" sz="6000"/>
              <a:t>2.1.3.1</a:t>
            </a:r>
          </a:p>
        </p:txBody>
      </p:sp>
      <p:cxnSp>
        <p:nvCxnSpPr>
          <p:cNvPr id="26" name="11 Conector recto">
            <a:extLst>
              <a:ext uri="{FF2B5EF4-FFF2-40B4-BE49-F238E27FC236}">
                <a16:creationId xmlns:a16="http://schemas.microsoft.com/office/drawing/2014/main" id="{ED3CA20F-BFBF-4F2A-B38D-4CD9C85444DC}"/>
              </a:ext>
            </a:extLst>
          </p:cNvPr>
          <p:cNvCxnSpPr>
            <a:cxnSpLocks noChangeShapeType="1"/>
          </p:cNvCxnSpPr>
          <p:nvPr/>
        </p:nvCxnSpPr>
        <p:spPr bwMode="auto">
          <a:xfrm>
            <a:off x="302086" y="4305871"/>
            <a:ext cx="0" cy="2129802"/>
          </a:xfrm>
          <a:prstGeom prst="line">
            <a:avLst/>
          </a:prstGeom>
          <a:noFill/>
          <a:ln w="9525"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7" name="16 Conector recto">
            <a:extLst>
              <a:ext uri="{FF2B5EF4-FFF2-40B4-BE49-F238E27FC236}">
                <a16:creationId xmlns:a16="http://schemas.microsoft.com/office/drawing/2014/main" id="{F4336D5C-C6EB-475E-BAE4-FC39F2D995F2}"/>
              </a:ext>
            </a:extLst>
          </p:cNvPr>
          <p:cNvCxnSpPr>
            <a:cxnSpLocks noChangeShapeType="1"/>
          </p:cNvCxnSpPr>
          <p:nvPr/>
        </p:nvCxnSpPr>
        <p:spPr bwMode="auto">
          <a:xfrm>
            <a:off x="856615" y="4305871"/>
            <a:ext cx="13184" cy="1497881"/>
          </a:xfrm>
          <a:prstGeom prst="line">
            <a:avLst/>
          </a:prstGeom>
          <a:noFill/>
          <a:ln w="9525"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8" name="17 Conector recto">
            <a:extLst>
              <a:ext uri="{FF2B5EF4-FFF2-40B4-BE49-F238E27FC236}">
                <a16:creationId xmlns:a16="http://schemas.microsoft.com/office/drawing/2014/main" id="{5946154F-7318-4DC9-9CCA-6263EAE773FA}"/>
              </a:ext>
            </a:extLst>
          </p:cNvPr>
          <p:cNvCxnSpPr>
            <a:cxnSpLocks noChangeShapeType="1"/>
          </p:cNvCxnSpPr>
          <p:nvPr/>
        </p:nvCxnSpPr>
        <p:spPr bwMode="auto">
          <a:xfrm>
            <a:off x="1437713" y="4295677"/>
            <a:ext cx="19226" cy="922106"/>
          </a:xfrm>
          <a:prstGeom prst="line">
            <a:avLst/>
          </a:prstGeom>
          <a:noFill/>
          <a:ln w="9525"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 name="18 Conector recto">
            <a:extLst>
              <a:ext uri="{FF2B5EF4-FFF2-40B4-BE49-F238E27FC236}">
                <a16:creationId xmlns:a16="http://schemas.microsoft.com/office/drawing/2014/main" id="{FDA9D5A7-16E9-467C-B3A6-55DD78153009}"/>
              </a:ext>
            </a:extLst>
          </p:cNvPr>
          <p:cNvCxnSpPr>
            <a:cxnSpLocks noChangeShapeType="1"/>
          </p:cNvCxnSpPr>
          <p:nvPr/>
        </p:nvCxnSpPr>
        <p:spPr bwMode="auto">
          <a:xfrm>
            <a:off x="2024651" y="4203355"/>
            <a:ext cx="0" cy="431800"/>
          </a:xfrm>
          <a:prstGeom prst="line">
            <a:avLst/>
          </a:prstGeom>
          <a:noFill/>
          <a:ln w="9525"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0" name="14 CuadroTexto">
            <a:extLst>
              <a:ext uri="{FF2B5EF4-FFF2-40B4-BE49-F238E27FC236}">
                <a16:creationId xmlns:a16="http://schemas.microsoft.com/office/drawing/2014/main" id="{7BDFB427-BDAC-463B-8584-185D7AA4FB79}"/>
              </a:ext>
            </a:extLst>
          </p:cNvPr>
          <p:cNvSpPr txBox="1">
            <a:spLocks noChangeArrowheads="1"/>
          </p:cNvSpPr>
          <p:nvPr/>
        </p:nvSpPr>
        <p:spPr bwMode="auto">
          <a:xfrm>
            <a:off x="-71939" y="6435673"/>
            <a:ext cx="1448046" cy="369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0" tIns="45715" rIns="91430" bIns="45715">
            <a:spAutoFit/>
          </a:bodyPr>
          <a:lstStyle/>
          <a:p>
            <a:r>
              <a:rPr lang="es-ES" altLang="es-AR" dirty="0"/>
              <a:t>T</a:t>
            </a:r>
            <a:r>
              <a:rPr lang="es-AR" altLang="es-AR" dirty="0" err="1"/>
              <a:t>ransferasa</a:t>
            </a:r>
            <a:endParaRPr lang="es-AR" altLang="es-AR" dirty="0"/>
          </a:p>
        </p:txBody>
      </p:sp>
      <p:sp>
        <p:nvSpPr>
          <p:cNvPr id="31" name="22 CuadroTexto">
            <a:extLst>
              <a:ext uri="{FF2B5EF4-FFF2-40B4-BE49-F238E27FC236}">
                <a16:creationId xmlns:a16="http://schemas.microsoft.com/office/drawing/2014/main" id="{3671ECB3-B184-42DF-B276-B912EDA1B978}"/>
              </a:ext>
            </a:extLst>
          </p:cNvPr>
          <p:cNvSpPr txBox="1">
            <a:spLocks noChangeArrowheads="1"/>
          </p:cNvSpPr>
          <p:nvPr/>
        </p:nvSpPr>
        <p:spPr bwMode="auto">
          <a:xfrm>
            <a:off x="376101" y="5858499"/>
            <a:ext cx="2706282" cy="646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0" tIns="45715" rIns="91430" bIns="45715">
            <a:spAutoFit/>
          </a:bodyPr>
          <a:lstStyle/>
          <a:p>
            <a:r>
              <a:rPr lang="es-AR" altLang="es-AR" dirty="0"/>
              <a:t>Transferasa de un grupo de carbono</a:t>
            </a:r>
          </a:p>
        </p:txBody>
      </p:sp>
      <p:sp>
        <p:nvSpPr>
          <p:cNvPr id="32" name="24 CuadroTexto">
            <a:extLst>
              <a:ext uri="{FF2B5EF4-FFF2-40B4-BE49-F238E27FC236}">
                <a16:creationId xmlns:a16="http://schemas.microsoft.com/office/drawing/2014/main" id="{0C917FE7-5AF6-4014-8A1E-1D019491B531}"/>
              </a:ext>
            </a:extLst>
          </p:cNvPr>
          <p:cNvSpPr txBox="1">
            <a:spLocks noChangeArrowheads="1"/>
          </p:cNvSpPr>
          <p:nvPr/>
        </p:nvSpPr>
        <p:spPr bwMode="auto">
          <a:xfrm>
            <a:off x="958985" y="5204069"/>
            <a:ext cx="2444330" cy="646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0" tIns="45715" rIns="91430" bIns="45715">
            <a:spAutoFit/>
          </a:bodyPr>
          <a:lstStyle/>
          <a:p>
            <a:r>
              <a:rPr lang="es-AR" altLang="es-AR" dirty="0" err="1"/>
              <a:t>Carboxy</a:t>
            </a:r>
            <a:r>
              <a:rPr lang="es-AR" altLang="es-AR" dirty="0"/>
              <a:t>- y </a:t>
            </a:r>
            <a:r>
              <a:rPr lang="es-AR" altLang="es-AR" dirty="0" err="1"/>
              <a:t>carbamoyltransferasas</a:t>
            </a:r>
            <a:endParaRPr lang="es-AR" altLang="es-AR" dirty="0"/>
          </a:p>
        </p:txBody>
      </p:sp>
      <p:sp>
        <p:nvSpPr>
          <p:cNvPr id="35" name="26 CuadroTexto">
            <a:extLst>
              <a:ext uri="{FF2B5EF4-FFF2-40B4-BE49-F238E27FC236}">
                <a16:creationId xmlns:a16="http://schemas.microsoft.com/office/drawing/2014/main" id="{37CEF95D-568D-4A74-844B-7F8938C44B62}"/>
              </a:ext>
            </a:extLst>
          </p:cNvPr>
          <p:cNvSpPr txBox="1">
            <a:spLocks noChangeArrowheads="1"/>
          </p:cNvSpPr>
          <p:nvPr/>
        </p:nvSpPr>
        <p:spPr bwMode="auto">
          <a:xfrm>
            <a:off x="1526697" y="4557748"/>
            <a:ext cx="2098952" cy="646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0" tIns="45715" rIns="91430" bIns="45715">
            <a:spAutoFit/>
          </a:bodyPr>
          <a:lstStyle/>
          <a:p>
            <a:r>
              <a:rPr lang="es-AR" dirty="0" err="1"/>
              <a:t>Methylmalonyl-CoA</a:t>
            </a:r>
            <a:r>
              <a:rPr lang="es-AR" dirty="0"/>
              <a:t> </a:t>
            </a:r>
            <a:r>
              <a:rPr lang="es-AR" dirty="0" err="1"/>
              <a:t>carboxytransferase</a:t>
            </a:r>
            <a:endParaRPr lang="es-AR" altLang="es-AR" dirty="0"/>
          </a:p>
        </p:txBody>
      </p:sp>
    </p:spTree>
    <p:extLst>
      <p:ext uri="{BB962C8B-B14F-4D97-AF65-F5344CB8AC3E}">
        <p14:creationId xmlns:p14="http://schemas.microsoft.com/office/powerpoint/2010/main" val="239477773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Picture 1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52726" y="2781301"/>
            <a:ext cx="6391275" cy="3933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2772" name="2 Marcador de contenido"/>
          <p:cNvSpPr>
            <a:spLocks noGrp="1"/>
          </p:cNvSpPr>
          <p:nvPr>
            <p:ph idx="1"/>
          </p:nvPr>
        </p:nvSpPr>
        <p:spPr>
          <a:xfrm>
            <a:off x="250826" y="3789363"/>
            <a:ext cx="3857625" cy="1262062"/>
          </a:xfrm>
        </p:spPr>
        <p:txBody>
          <a:bodyPr/>
          <a:lstStyle/>
          <a:p>
            <a:pPr marL="0" indent="0" algn="just"/>
            <a:r>
              <a:rPr lang="es-AR" altLang="es-AR" sz="2000"/>
              <a:t>… y asigna reacciones a vías metabólicas.</a:t>
            </a:r>
          </a:p>
        </p:txBody>
      </p:sp>
      <p:sp>
        <p:nvSpPr>
          <p:cNvPr id="32773" name="AutoShape 2" descr="Resultado de imagen para pathway tools"/>
          <p:cNvSpPr>
            <a:spLocks noChangeAspect="1" noChangeArrowheads="1"/>
          </p:cNvSpPr>
          <p:nvPr/>
        </p:nvSpPr>
        <p:spPr bwMode="auto">
          <a:xfrm>
            <a:off x="155576" y="-144462"/>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tIns="45715" rIns="91430" bIns="45715"/>
          <a:lstStyle/>
          <a:p>
            <a:endParaRPr lang="es-AR" altLang="es-AR"/>
          </a:p>
        </p:txBody>
      </p:sp>
      <p:sp>
        <p:nvSpPr>
          <p:cNvPr id="32774" name="AutoShape 4" descr="Resultado de imagen para pathway tools"/>
          <p:cNvSpPr>
            <a:spLocks noChangeAspect="1" noChangeArrowheads="1"/>
          </p:cNvSpPr>
          <p:nvPr/>
        </p:nvSpPr>
        <p:spPr bwMode="auto">
          <a:xfrm>
            <a:off x="307975" y="7938"/>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tIns="45715" rIns="91430" bIns="45715"/>
          <a:lstStyle/>
          <a:p>
            <a:endParaRPr lang="es-AR" altLang="es-AR"/>
          </a:p>
        </p:txBody>
      </p:sp>
      <p:sp>
        <p:nvSpPr>
          <p:cNvPr id="32775" name="AutoShape 6" descr="Resultado de imagen para pathway tools"/>
          <p:cNvSpPr>
            <a:spLocks noChangeAspect="1" noChangeArrowheads="1"/>
          </p:cNvSpPr>
          <p:nvPr/>
        </p:nvSpPr>
        <p:spPr bwMode="auto">
          <a:xfrm>
            <a:off x="460375" y="160338"/>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tIns="45715" rIns="91430" bIns="45715"/>
          <a:lstStyle/>
          <a:p>
            <a:endParaRPr lang="es-AR" altLang="es-AR"/>
          </a:p>
        </p:txBody>
      </p:sp>
      <p:sp>
        <p:nvSpPr>
          <p:cNvPr id="32776" name="AutoShape 8" descr="Resultado de imagen para pathway tools"/>
          <p:cNvSpPr>
            <a:spLocks noChangeAspect="1" noChangeArrowheads="1"/>
          </p:cNvSpPr>
          <p:nvPr/>
        </p:nvSpPr>
        <p:spPr bwMode="auto">
          <a:xfrm>
            <a:off x="612776" y="312738"/>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tIns="45715" rIns="91430" bIns="45715"/>
          <a:lstStyle/>
          <a:p>
            <a:endParaRPr lang="es-AR" altLang="es-AR"/>
          </a:p>
        </p:txBody>
      </p:sp>
      <p:pic>
        <p:nvPicPr>
          <p:cNvPr id="32777" name="Picture 10" descr="File:PathwayTool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33760" y="180019"/>
            <a:ext cx="4468812" cy="98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778" name="Picture 2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5575" y="1065214"/>
            <a:ext cx="5330825" cy="11064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2779" name="1 Flecha derecha"/>
          <p:cNvSpPr>
            <a:spLocks noChangeArrowheads="1"/>
          </p:cNvSpPr>
          <p:nvPr/>
        </p:nvSpPr>
        <p:spPr bwMode="auto">
          <a:xfrm rot="2028027">
            <a:off x="3651251" y="2349500"/>
            <a:ext cx="1439863" cy="465138"/>
          </a:xfrm>
          <a:prstGeom prst="rightArrow">
            <a:avLst>
              <a:gd name="adj1" fmla="val 50000"/>
              <a:gd name="adj2" fmla="val 49930"/>
            </a:avLst>
          </a:prstGeom>
          <a:solidFill>
            <a:srgbClr val="00B8FF"/>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1430" tIns="45715" rIns="91430" bIns="45715"/>
          <a:lstStyle/>
          <a:p>
            <a:pPr hangingPunct="0">
              <a:lnSpc>
                <a:spcPct val="94000"/>
              </a:lnSpc>
              <a:buClr>
                <a:srgbClr val="000000"/>
              </a:buClr>
              <a:buSzPct val="100000"/>
              <a:buFont typeface="Times New Roman" pitchFamily="18" charset="0"/>
              <a:buNone/>
            </a:pPr>
            <a:endParaRPr lang="es-AR" altLang="es-AR"/>
          </a:p>
        </p:txBody>
      </p:sp>
      <p:sp>
        <p:nvSpPr>
          <p:cNvPr id="12" name="CaixaDeTexto 11"/>
          <p:cNvSpPr txBox="1"/>
          <p:nvPr/>
        </p:nvSpPr>
        <p:spPr>
          <a:xfrm>
            <a:off x="-23682" y="-50192"/>
            <a:ext cx="2568332" cy="369332"/>
          </a:xfrm>
          <a:prstGeom prst="rect">
            <a:avLst/>
          </a:prstGeom>
          <a:noFill/>
        </p:spPr>
        <p:txBody>
          <a:bodyPr wrap="none" rtlCol="0">
            <a:spAutoFit/>
          </a:bodyPr>
          <a:lstStyle/>
          <a:p>
            <a:r>
              <a:rPr lang="pt-BR" dirty="0" err="1">
                <a:solidFill>
                  <a:prstClr val="white"/>
                </a:solidFill>
                <a:latin typeface="Lobster" panose="02000506000000020003" pitchFamily="2" charset="0"/>
              </a:rPr>
              <a:t>Reconstrucción</a:t>
            </a:r>
            <a:r>
              <a:rPr lang="pt-BR" dirty="0">
                <a:solidFill>
                  <a:prstClr val="white"/>
                </a:solidFill>
                <a:latin typeface="Lobster" panose="02000506000000020003" pitchFamily="2" charset="0"/>
              </a:rPr>
              <a:t>  metabólica</a:t>
            </a:r>
          </a:p>
        </p:txBody>
      </p:sp>
      <p:sp>
        <p:nvSpPr>
          <p:cNvPr id="2" name="Marcador de número de diapositiva 1"/>
          <p:cNvSpPr>
            <a:spLocks noGrp="1"/>
          </p:cNvSpPr>
          <p:nvPr>
            <p:ph type="sldNum" sz="quarter" idx="12"/>
          </p:nvPr>
        </p:nvSpPr>
        <p:spPr/>
        <p:txBody>
          <a:bodyPr/>
          <a:lstStyle/>
          <a:p>
            <a:fld id="{59DE6EB8-52AB-45EA-A660-3E1EBFA72987}" type="slidenum">
              <a:rPr lang="en-US" smtClean="0"/>
              <a:t>31</a:t>
            </a:fld>
            <a:endParaRPr lang="en-US"/>
          </a:p>
        </p:txBody>
      </p:sp>
    </p:spTree>
    <p:extLst>
      <p:ext uri="{BB962C8B-B14F-4D97-AF65-F5344CB8AC3E}">
        <p14:creationId xmlns:p14="http://schemas.microsoft.com/office/powerpoint/2010/main" val="11596336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Picture 16" descr="Resultado de imagen para metabolic network tuberculosi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08401" y="1557338"/>
            <a:ext cx="5357813" cy="4922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795" name="Picture 10" descr="File:PathwayTool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180019"/>
            <a:ext cx="4468812" cy="98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6" name="7 CuadroTexto"/>
          <p:cNvSpPr txBox="1">
            <a:spLocks noChangeArrowheads="1"/>
          </p:cNvSpPr>
          <p:nvPr/>
        </p:nvSpPr>
        <p:spPr bwMode="auto">
          <a:xfrm>
            <a:off x="79200" y="2200275"/>
            <a:ext cx="2016125"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tIns="45715" rIns="91430" bIns="45715">
            <a:spAutoFit/>
          </a:bodyPr>
          <a:lstStyle/>
          <a:p>
            <a:r>
              <a:rPr lang="en-US" altLang="es-AR" sz="6000" b="1" dirty="0"/>
              <a:t>.</a:t>
            </a:r>
            <a:r>
              <a:rPr lang="en-US" altLang="es-AR" sz="6000" b="1" i="1" dirty="0" err="1"/>
              <a:t>sif</a:t>
            </a:r>
            <a:endParaRPr lang="es-AR" altLang="es-AR" sz="6000" b="1" i="1" dirty="0"/>
          </a:p>
        </p:txBody>
      </p:sp>
      <p:sp>
        <p:nvSpPr>
          <p:cNvPr id="33797" name="3 Flecha arriba"/>
          <p:cNvSpPr>
            <a:spLocks noChangeArrowheads="1"/>
          </p:cNvSpPr>
          <p:nvPr/>
        </p:nvSpPr>
        <p:spPr bwMode="auto">
          <a:xfrm rot="-5400000">
            <a:off x="3848923" y="255484"/>
            <a:ext cx="647700" cy="860425"/>
          </a:xfrm>
          <a:prstGeom prst="upArrow">
            <a:avLst>
              <a:gd name="adj1" fmla="val 50000"/>
              <a:gd name="adj2" fmla="val 50068"/>
            </a:avLst>
          </a:prstGeom>
          <a:solidFill>
            <a:srgbClr val="00B8FF"/>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1430" tIns="45715" rIns="91430" bIns="45715"/>
          <a:lstStyle/>
          <a:p>
            <a:pPr hangingPunct="0">
              <a:lnSpc>
                <a:spcPct val="94000"/>
              </a:lnSpc>
              <a:buClr>
                <a:srgbClr val="000000"/>
              </a:buClr>
              <a:buSzPct val="100000"/>
              <a:buFont typeface="Times New Roman" pitchFamily="18" charset="0"/>
              <a:buNone/>
            </a:pPr>
            <a:endParaRPr lang="es-AR" altLang="es-AR"/>
          </a:p>
        </p:txBody>
      </p:sp>
      <p:sp>
        <p:nvSpPr>
          <p:cNvPr id="33798" name="10 Flecha arriba"/>
          <p:cNvSpPr>
            <a:spLocks noChangeArrowheads="1"/>
          </p:cNvSpPr>
          <p:nvPr/>
        </p:nvSpPr>
        <p:spPr bwMode="auto">
          <a:xfrm rot="10800000">
            <a:off x="286559" y="1492122"/>
            <a:ext cx="647700" cy="860425"/>
          </a:xfrm>
          <a:prstGeom prst="upArrow">
            <a:avLst>
              <a:gd name="adj1" fmla="val 50000"/>
              <a:gd name="adj2" fmla="val 50068"/>
            </a:avLst>
          </a:prstGeom>
          <a:solidFill>
            <a:srgbClr val="00B8FF"/>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1430" tIns="45715" rIns="91430" bIns="45715"/>
          <a:lstStyle/>
          <a:p>
            <a:pPr hangingPunct="0">
              <a:lnSpc>
                <a:spcPct val="94000"/>
              </a:lnSpc>
              <a:buClr>
                <a:srgbClr val="000000"/>
              </a:buClr>
              <a:buSzPct val="100000"/>
              <a:buFont typeface="Times New Roman" pitchFamily="18" charset="0"/>
              <a:buNone/>
            </a:pPr>
            <a:endParaRPr lang="es-AR" altLang="es-AR"/>
          </a:p>
        </p:txBody>
      </p:sp>
      <p:sp>
        <p:nvSpPr>
          <p:cNvPr id="33799" name="AutoShape 8" descr="Resultado de imagen para sbml"/>
          <p:cNvSpPr>
            <a:spLocks noChangeAspect="1" noChangeArrowheads="1"/>
          </p:cNvSpPr>
          <p:nvPr/>
        </p:nvSpPr>
        <p:spPr bwMode="auto">
          <a:xfrm>
            <a:off x="155576" y="-144462"/>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tIns="45715" rIns="91430" bIns="45715"/>
          <a:lstStyle/>
          <a:p>
            <a:endParaRPr lang="es-AR" altLang="es-AR"/>
          </a:p>
        </p:txBody>
      </p:sp>
      <p:sp>
        <p:nvSpPr>
          <p:cNvPr id="33800" name="AutoShape 10" descr="Resultado de imagen para sbml"/>
          <p:cNvSpPr>
            <a:spLocks noChangeAspect="1" noChangeArrowheads="1"/>
          </p:cNvSpPr>
          <p:nvPr/>
        </p:nvSpPr>
        <p:spPr bwMode="auto">
          <a:xfrm>
            <a:off x="307975" y="7938"/>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tIns="45715" rIns="91430" bIns="45715"/>
          <a:lstStyle/>
          <a:p>
            <a:endParaRPr lang="es-AR" altLang="es-AR"/>
          </a:p>
        </p:txBody>
      </p:sp>
      <p:sp>
        <p:nvSpPr>
          <p:cNvPr id="33801" name="AutoShape 12" descr="Resultado de imagen para sbml"/>
          <p:cNvSpPr>
            <a:spLocks noChangeAspect="1" noChangeArrowheads="1"/>
          </p:cNvSpPr>
          <p:nvPr/>
        </p:nvSpPr>
        <p:spPr bwMode="auto">
          <a:xfrm>
            <a:off x="460375" y="160338"/>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tIns="45715" rIns="91430" bIns="45715"/>
          <a:lstStyle/>
          <a:p>
            <a:endParaRPr lang="es-AR" altLang="es-AR"/>
          </a:p>
        </p:txBody>
      </p:sp>
      <p:sp>
        <p:nvSpPr>
          <p:cNvPr id="33802" name="AutoShape 14" descr="Resultado de imagen para sbml"/>
          <p:cNvSpPr>
            <a:spLocks noChangeAspect="1" noChangeArrowheads="1"/>
          </p:cNvSpPr>
          <p:nvPr/>
        </p:nvSpPr>
        <p:spPr bwMode="auto">
          <a:xfrm>
            <a:off x="612776" y="312738"/>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tIns="45715" rIns="91430" bIns="45715"/>
          <a:lstStyle/>
          <a:p>
            <a:endParaRPr lang="es-AR" altLang="es-AR"/>
          </a:p>
        </p:txBody>
      </p:sp>
      <p:pic>
        <p:nvPicPr>
          <p:cNvPr id="33803" name="Picture 16" descr="Resultado de imagen para sbml"/>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8319" y="7939"/>
            <a:ext cx="2987675" cy="1317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804" name="16 Flecha arriba"/>
          <p:cNvSpPr>
            <a:spLocks noChangeArrowheads="1"/>
          </p:cNvSpPr>
          <p:nvPr/>
        </p:nvSpPr>
        <p:spPr bwMode="auto">
          <a:xfrm rot="5400000">
            <a:off x="2255657" y="1943655"/>
            <a:ext cx="647700" cy="1959336"/>
          </a:xfrm>
          <a:prstGeom prst="upArrow">
            <a:avLst>
              <a:gd name="adj1" fmla="val 50000"/>
              <a:gd name="adj2" fmla="val 50068"/>
            </a:avLst>
          </a:prstGeom>
          <a:solidFill>
            <a:srgbClr val="00B8FF"/>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1430" tIns="45715" rIns="91430" bIns="45715"/>
          <a:lstStyle/>
          <a:p>
            <a:pPr hangingPunct="0">
              <a:lnSpc>
                <a:spcPct val="94000"/>
              </a:lnSpc>
              <a:buClr>
                <a:srgbClr val="000000"/>
              </a:buClr>
              <a:buSzPct val="100000"/>
              <a:buFont typeface="Times New Roman" pitchFamily="18" charset="0"/>
              <a:buNone/>
            </a:pPr>
            <a:endParaRPr lang="es-AR" altLang="es-AR"/>
          </a:p>
        </p:txBody>
      </p:sp>
      <p:sp>
        <p:nvSpPr>
          <p:cNvPr id="33805" name="17 Flecha arriba"/>
          <p:cNvSpPr>
            <a:spLocks noChangeArrowheads="1"/>
          </p:cNvSpPr>
          <p:nvPr/>
        </p:nvSpPr>
        <p:spPr bwMode="auto">
          <a:xfrm rot="-5400000">
            <a:off x="3235327" y="5567363"/>
            <a:ext cx="647700" cy="860425"/>
          </a:xfrm>
          <a:prstGeom prst="upArrow">
            <a:avLst>
              <a:gd name="adj1" fmla="val 50000"/>
              <a:gd name="adj2" fmla="val 50068"/>
            </a:avLst>
          </a:prstGeom>
          <a:solidFill>
            <a:srgbClr val="00B8FF"/>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1430" tIns="45715" rIns="91430" bIns="45715"/>
          <a:lstStyle/>
          <a:p>
            <a:pPr hangingPunct="0">
              <a:lnSpc>
                <a:spcPct val="94000"/>
              </a:lnSpc>
              <a:buClr>
                <a:srgbClr val="000000"/>
              </a:buClr>
              <a:buSzPct val="100000"/>
              <a:buFont typeface="Times New Roman" pitchFamily="18" charset="0"/>
              <a:buNone/>
            </a:pPr>
            <a:endParaRPr lang="es-AR" altLang="es-AR"/>
          </a:p>
        </p:txBody>
      </p:sp>
      <p:sp>
        <p:nvSpPr>
          <p:cNvPr id="33806" name="18 CuadroTexto"/>
          <p:cNvSpPr txBox="1">
            <a:spLocks noChangeArrowheads="1"/>
          </p:cNvSpPr>
          <p:nvPr/>
        </p:nvSpPr>
        <p:spPr bwMode="auto">
          <a:xfrm>
            <a:off x="93663" y="5212555"/>
            <a:ext cx="3398838" cy="157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tIns="45715" rIns="91430" bIns="45715">
            <a:spAutoFit/>
          </a:bodyPr>
          <a:lstStyle/>
          <a:p>
            <a:r>
              <a:rPr lang="en-US" altLang="es-AR" sz="3200" b="1" dirty="0" err="1"/>
              <a:t>Métricas</a:t>
            </a:r>
            <a:r>
              <a:rPr lang="en-US" altLang="es-AR" sz="3200" b="1" dirty="0"/>
              <a:t> y par</a:t>
            </a:r>
            <a:r>
              <a:rPr lang="es-AR" altLang="es-AR" sz="3200" b="1" dirty="0" err="1"/>
              <a:t>ámetros</a:t>
            </a:r>
            <a:r>
              <a:rPr lang="es-AR" altLang="es-AR" sz="3200" b="1" dirty="0"/>
              <a:t> del grafo</a:t>
            </a:r>
            <a:endParaRPr lang="es-AR" altLang="es-AR" sz="3200" b="1" i="1" dirty="0"/>
          </a:p>
        </p:txBody>
      </p:sp>
      <p:sp>
        <p:nvSpPr>
          <p:cNvPr id="33807" name="1 Rectángulo"/>
          <p:cNvSpPr>
            <a:spLocks noChangeArrowheads="1"/>
          </p:cNvSpPr>
          <p:nvPr/>
        </p:nvSpPr>
        <p:spPr bwMode="auto">
          <a:xfrm>
            <a:off x="6121400" y="2763839"/>
            <a:ext cx="611188" cy="736600"/>
          </a:xfrm>
          <a:prstGeom prst="rect">
            <a:avLst/>
          </a:prstGeom>
          <a:noFill/>
          <a:ln w="9525"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91430" tIns="45715" rIns="91430" bIns="45715"/>
          <a:lstStyle/>
          <a:p>
            <a:pPr hangingPunct="0">
              <a:lnSpc>
                <a:spcPct val="94000"/>
              </a:lnSpc>
              <a:buClr>
                <a:srgbClr val="000000"/>
              </a:buClr>
              <a:buSzPct val="100000"/>
              <a:buFont typeface="Times New Roman" pitchFamily="18" charset="0"/>
              <a:buNone/>
            </a:pPr>
            <a:endParaRPr lang="es-AR" altLang="es-AR"/>
          </a:p>
        </p:txBody>
      </p:sp>
      <p:pic>
        <p:nvPicPr>
          <p:cNvPr id="33808" name="Picture 13"/>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128964" y="1198564"/>
            <a:ext cx="2217737" cy="1365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33809" name="3 Conector recto"/>
          <p:cNvCxnSpPr>
            <a:cxnSpLocks noChangeShapeType="1"/>
          </p:cNvCxnSpPr>
          <p:nvPr/>
        </p:nvCxnSpPr>
        <p:spPr bwMode="auto">
          <a:xfrm flipH="1" flipV="1">
            <a:off x="4572000" y="2311400"/>
            <a:ext cx="1549400" cy="1189038"/>
          </a:xfrm>
          <a:prstGeom prst="line">
            <a:avLst/>
          </a:prstGeom>
          <a:noFill/>
          <a:ln w="9525"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3810" name="18 Conector recto"/>
          <p:cNvCxnSpPr>
            <a:cxnSpLocks noChangeShapeType="1"/>
          </p:cNvCxnSpPr>
          <p:nvPr/>
        </p:nvCxnSpPr>
        <p:spPr bwMode="auto">
          <a:xfrm flipH="1" flipV="1">
            <a:off x="5181601" y="1519239"/>
            <a:ext cx="1550988" cy="1189037"/>
          </a:xfrm>
          <a:prstGeom prst="line">
            <a:avLst/>
          </a:prstGeom>
          <a:noFill/>
          <a:ln w="9525"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 name="AutoShape 2" descr="Resultado de imagen para cytoscape"/>
          <p:cNvSpPr>
            <a:spLocks noChangeAspect="1" noChangeArrowheads="1"/>
          </p:cNvSpPr>
          <p:nvPr/>
        </p:nvSpPr>
        <p:spPr bwMode="auto">
          <a:xfrm>
            <a:off x="141120" y="-131054"/>
            <a:ext cx="276480" cy="27651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82945" tIns="41473" rIns="82945" bIns="41473" numCol="1" anchor="t" anchorCtr="0" compatLnSpc="1">
            <a:prstTxWarp prst="textNoShape">
              <a:avLst/>
            </a:prstTxWarp>
          </a:bodyPr>
          <a:lstStyle/>
          <a:p>
            <a:endParaRPr lang="es-AR"/>
          </a:p>
        </p:txBody>
      </p:sp>
      <p:sp>
        <p:nvSpPr>
          <p:cNvPr id="3" name="AutoShape 4" descr="Resultado de imagen para cytoscape"/>
          <p:cNvSpPr>
            <a:spLocks noChangeAspect="1" noChangeArrowheads="1"/>
          </p:cNvSpPr>
          <p:nvPr/>
        </p:nvSpPr>
        <p:spPr bwMode="auto">
          <a:xfrm>
            <a:off x="279360" y="7201"/>
            <a:ext cx="276480" cy="27651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82945" tIns="41473" rIns="82945" bIns="41473" numCol="1" anchor="t" anchorCtr="0" compatLnSpc="1">
            <a:prstTxWarp prst="textNoShape">
              <a:avLst/>
            </a:prstTxWarp>
          </a:bodyPr>
          <a:lstStyle/>
          <a:p>
            <a:endParaRPr lang="es-AR"/>
          </a:p>
        </p:txBody>
      </p:sp>
      <p:pic>
        <p:nvPicPr>
          <p:cNvPr id="24582" name="Picture 6" descr="http://cytoscape.or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77760" y="3359873"/>
            <a:ext cx="3201799" cy="960329"/>
          </a:xfrm>
          <a:prstGeom prst="rect">
            <a:avLst/>
          </a:prstGeom>
          <a:noFill/>
          <a:extLst>
            <a:ext uri="{909E8E84-426E-40DD-AFC4-6F175D3DCCD1}">
              <a14:hiddenFill xmlns:a14="http://schemas.microsoft.com/office/drawing/2010/main">
                <a:solidFill>
                  <a:srgbClr val="FFFFFF"/>
                </a:solidFill>
              </a14:hiddenFill>
            </a:ext>
          </a:extLst>
        </p:spPr>
      </p:pic>
      <p:sp>
        <p:nvSpPr>
          <p:cNvPr id="4" name="Marcador de número de diapositiva 3"/>
          <p:cNvSpPr>
            <a:spLocks noGrp="1"/>
          </p:cNvSpPr>
          <p:nvPr>
            <p:ph type="sldNum" sz="quarter" idx="12"/>
          </p:nvPr>
        </p:nvSpPr>
        <p:spPr/>
        <p:txBody>
          <a:bodyPr/>
          <a:lstStyle/>
          <a:p>
            <a:fld id="{CC2E6365-54A6-490A-8B25-E15F28679A5E}" type="slidenum">
              <a:rPr lang="pt-BR" smtClean="0">
                <a:solidFill>
                  <a:prstClr val="black">
                    <a:tint val="75000"/>
                  </a:prstClr>
                </a:solidFill>
              </a:rPr>
              <a:pPr/>
              <a:t>32</a:t>
            </a:fld>
            <a:endParaRPr lang="pt-BR">
              <a:solidFill>
                <a:prstClr val="black">
                  <a:tint val="75000"/>
                </a:prstClr>
              </a:solidFill>
            </a:endParaRPr>
          </a:p>
        </p:txBody>
      </p:sp>
    </p:spTree>
    <p:extLst>
      <p:ext uri="{BB962C8B-B14F-4D97-AF65-F5344CB8AC3E}">
        <p14:creationId xmlns:p14="http://schemas.microsoft.com/office/powerpoint/2010/main" val="74183787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19040" y="1954654"/>
            <a:ext cx="4869582" cy="25112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4819" name="AutoShape 8" descr="Resultado de imagen para sbml"/>
          <p:cNvSpPr>
            <a:spLocks noChangeAspect="1" noChangeArrowheads="1"/>
          </p:cNvSpPr>
          <p:nvPr/>
        </p:nvSpPr>
        <p:spPr bwMode="auto">
          <a:xfrm>
            <a:off x="155576" y="-144462"/>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tIns="45715" rIns="91430" bIns="45715"/>
          <a:lstStyle/>
          <a:p>
            <a:endParaRPr lang="es-AR" altLang="es-AR"/>
          </a:p>
        </p:txBody>
      </p:sp>
      <p:sp>
        <p:nvSpPr>
          <p:cNvPr id="34820" name="AutoShape 10" descr="Resultado de imagen para sbml"/>
          <p:cNvSpPr>
            <a:spLocks noChangeAspect="1" noChangeArrowheads="1"/>
          </p:cNvSpPr>
          <p:nvPr/>
        </p:nvSpPr>
        <p:spPr bwMode="auto">
          <a:xfrm>
            <a:off x="307975" y="7938"/>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tIns="45715" rIns="91430" bIns="45715"/>
          <a:lstStyle/>
          <a:p>
            <a:endParaRPr lang="es-AR" altLang="es-AR"/>
          </a:p>
        </p:txBody>
      </p:sp>
      <p:sp>
        <p:nvSpPr>
          <p:cNvPr id="34821" name="AutoShape 14" descr="Resultado de imagen para sbml"/>
          <p:cNvSpPr>
            <a:spLocks noChangeAspect="1" noChangeArrowheads="1"/>
          </p:cNvSpPr>
          <p:nvPr/>
        </p:nvSpPr>
        <p:spPr bwMode="auto">
          <a:xfrm>
            <a:off x="612776" y="312738"/>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tIns="45715" rIns="91430" bIns="45715"/>
          <a:lstStyle/>
          <a:p>
            <a:endParaRPr lang="es-AR" altLang="es-AR"/>
          </a:p>
        </p:txBody>
      </p:sp>
      <p:sp>
        <p:nvSpPr>
          <p:cNvPr id="34822" name="18 CuadroTexto"/>
          <p:cNvSpPr txBox="1">
            <a:spLocks noChangeArrowheads="1"/>
          </p:cNvSpPr>
          <p:nvPr/>
        </p:nvSpPr>
        <p:spPr bwMode="auto">
          <a:xfrm>
            <a:off x="-325414" y="747463"/>
            <a:ext cx="9467850" cy="62478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tIns="45715" rIns="91430" bIns="45715">
            <a:spAutoFit/>
          </a:bodyPr>
          <a:lstStyle>
            <a:lvl1pPr marL="719138" eaLnBrk="0" hangingPunct="0">
              <a:lnSpc>
                <a:spcPct val="94000"/>
              </a:lnSpc>
              <a:spcAft>
                <a:spcPts val="1425"/>
              </a:spcAft>
              <a:buClr>
                <a:srgbClr val="000000"/>
              </a:buClr>
              <a:buSzPct val="100000"/>
              <a:buFont typeface="Times New Roman" pitchFamily="18" charset="0"/>
              <a:defRPr sz="3200">
                <a:solidFill>
                  <a:srgbClr val="000000"/>
                </a:solidFill>
                <a:latin typeface="Arial" pitchFamily="34" charset="0"/>
                <a:ea typeface="MS PGothic" pitchFamily="34" charset="-128"/>
              </a:defRPr>
            </a:lvl1pPr>
            <a:lvl2pPr eaLnBrk="0" hangingPunct="0">
              <a:lnSpc>
                <a:spcPct val="94000"/>
              </a:lnSpc>
              <a:spcAft>
                <a:spcPts val="1138"/>
              </a:spcAft>
              <a:buClr>
                <a:srgbClr val="000000"/>
              </a:buClr>
              <a:buSzPct val="100000"/>
              <a:buFont typeface="Times New Roman" pitchFamily="18" charset="0"/>
              <a:defRPr sz="2400">
                <a:solidFill>
                  <a:srgbClr val="000000"/>
                </a:solidFill>
                <a:latin typeface="Arial" pitchFamily="34" charset="0"/>
                <a:ea typeface="MS PGothic" pitchFamily="34" charset="-128"/>
              </a:defRPr>
            </a:lvl2pPr>
            <a:lvl3pPr eaLnBrk="0" hangingPunct="0">
              <a:lnSpc>
                <a:spcPct val="94000"/>
              </a:lnSpc>
              <a:spcAft>
                <a:spcPts val="850"/>
              </a:spcAft>
              <a:buClr>
                <a:srgbClr val="000000"/>
              </a:buClr>
              <a:buSzPct val="100000"/>
              <a:buFont typeface="Times New Roman" pitchFamily="18" charset="0"/>
              <a:defRPr sz="2000">
                <a:solidFill>
                  <a:srgbClr val="000000"/>
                </a:solidFill>
                <a:latin typeface="Arial" pitchFamily="34" charset="0"/>
                <a:ea typeface="MS PGothic" pitchFamily="34" charset="-128"/>
              </a:defRPr>
            </a:lvl3pPr>
            <a:lvl4pPr eaLnBrk="0" hangingPunct="0">
              <a:lnSpc>
                <a:spcPct val="94000"/>
              </a:lnSpc>
              <a:spcAft>
                <a:spcPts val="575"/>
              </a:spcAft>
              <a:buClr>
                <a:srgbClr val="000000"/>
              </a:buClr>
              <a:buSzPct val="100000"/>
              <a:buFont typeface="Times New Roman" pitchFamily="18" charset="0"/>
              <a:defRPr sz="2000">
                <a:solidFill>
                  <a:srgbClr val="000000"/>
                </a:solidFill>
                <a:latin typeface="Arial" pitchFamily="34" charset="0"/>
                <a:ea typeface="MS PGothic" pitchFamily="34" charset="-128"/>
              </a:defRPr>
            </a:lvl4pPr>
            <a:lvl5pPr eaLnBrk="0" hangingPunct="0">
              <a:lnSpc>
                <a:spcPct val="94000"/>
              </a:lnSpc>
              <a:spcAft>
                <a:spcPts val="288"/>
              </a:spcAft>
              <a:buClr>
                <a:srgbClr val="000000"/>
              </a:buClr>
              <a:buSzPct val="100000"/>
              <a:buFont typeface="Times New Roman" pitchFamily="18" charset="0"/>
              <a:defRPr sz="2000">
                <a:solidFill>
                  <a:srgbClr val="000000"/>
                </a:solidFill>
                <a:latin typeface="Arial" pitchFamily="34" charset="0"/>
                <a:ea typeface="MS PGothic" pitchFamily="34" charset="-128"/>
              </a:defRPr>
            </a:lvl5pPr>
            <a:lvl6pPr marL="2514600" indent="-228600" defTabSz="457200" eaLnBrk="0" fontAlgn="base" hangingPunct="0">
              <a:lnSpc>
                <a:spcPct val="94000"/>
              </a:lnSpc>
              <a:spcBef>
                <a:spcPct val="0"/>
              </a:spcBef>
              <a:spcAft>
                <a:spcPts val="288"/>
              </a:spcAft>
              <a:buClr>
                <a:srgbClr val="000000"/>
              </a:buClr>
              <a:buSzPct val="100000"/>
              <a:buFont typeface="Times New Roman" pitchFamily="18" charset="0"/>
              <a:defRPr sz="2000">
                <a:solidFill>
                  <a:srgbClr val="000000"/>
                </a:solidFill>
                <a:latin typeface="Arial" pitchFamily="34" charset="0"/>
                <a:ea typeface="MS PGothic" pitchFamily="34" charset="-128"/>
              </a:defRPr>
            </a:lvl6pPr>
            <a:lvl7pPr marL="2971800" indent="-228600" defTabSz="457200" eaLnBrk="0" fontAlgn="base" hangingPunct="0">
              <a:lnSpc>
                <a:spcPct val="94000"/>
              </a:lnSpc>
              <a:spcBef>
                <a:spcPct val="0"/>
              </a:spcBef>
              <a:spcAft>
                <a:spcPts val="288"/>
              </a:spcAft>
              <a:buClr>
                <a:srgbClr val="000000"/>
              </a:buClr>
              <a:buSzPct val="100000"/>
              <a:buFont typeface="Times New Roman" pitchFamily="18" charset="0"/>
              <a:defRPr sz="2000">
                <a:solidFill>
                  <a:srgbClr val="000000"/>
                </a:solidFill>
                <a:latin typeface="Arial" pitchFamily="34" charset="0"/>
                <a:ea typeface="MS PGothic" pitchFamily="34" charset="-128"/>
              </a:defRPr>
            </a:lvl7pPr>
            <a:lvl8pPr marL="3429000" indent="-228600" defTabSz="457200" eaLnBrk="0" fontAlgn="base" hangingPunct="0">
              <a:lnSpc>
                <a:spcPct val="94000"/>
              </a:lnSpc>
              <a:spcBef>
                <a:spcPct val="0"/>
              </a:spcBef>
              <a:spcAft>
                <a:spcPts val="288"/>
              </a:spcAft>
              <a:buClr>
                <a:srgbClr val="000000"/>
              </a:buClr>
              <a:buSzPct val="100000"/>
              <a:buFont typeface="Times New Roman" pitchFamily="18" charset="0"/>
              <a:defRPr sz="2000">
                <a:solidFill>
                  <a:srgbClr val="000000"/>
                </a:solidFill>
                <a:latin typeface="Arial" pitchFamily="34" charset="0"/>
                <a:ea typeface="MS PGothic" pitchFamily="34" charset="-128"/>
              </a:defRPr>
            </a:lvl8pPr>
            <a:lvl9pPr marL="3886200" indent="-228600" defTabSz="457200" eaLnBrk="0" fontAlgn="base" hangingPunct="0">
              <a:lnSpc>
                <a:spcPct val="94000"/>
              </a:lnSpc>
              <a:spcBef>
                <a:spcPct val="0"/>
              </a:spcBef>
              <a:spcAft>
                <a:spcPts val="288"/>
              </a:spcAft>
              <a:buClr>
                <a:srgbClr val="000000"/>
              </a:buClr>
              <a:buSzPct val="100000"/>
              <a:buFont typeface="Times New Roman" pitchFamily="18" charset="0"/>
              <a:defRPr sz="2000">
                <a:solidFill>
                  <a:srgbClr val="000000"/>
                </a:solidFill>
                <a:latin typeface="Arial" pitchFamily="34" charset="0"/>
                <a:ea typeface="MS PGothic" pitchFamily="34" charset="-128"/>
              </a:defRPr>
            </a:lvl9pPr>
          </a:lstStyle>
          <a:p>
            <a:pPr algn="just" eaLnBrk="1" hangingPunct="1">
              <a:lnSpc>
                <a:spcPct val="100000"/>
              </a:lnSpc>
              <a:spcAft>
                <a:spcPct val="0"/>
              </a:spcAft>
              <a:buClrTx/>
              <a:buSzTx/>
              <a:buFontTx/>
              <a:buNone/>
            </a:pPr>
            <a:r>
              <a:rPr lang="es-AR" altLang="es-AR" b="1" dirty="0">
                <a:latin typeface="Liberation Sans"/>
                <a:ea typeface="Droid Sans Fallback"/>
                <a:cs typeface="FreeSans"/>
              </a:rPr>
              <a:t>Centralidad</a:t>
            </a:r>
            <a:r>
              <a:rPr lang="es-AR" altLang="es-AR" dirty="0">
                <a:latin typeface="Liberation Sans"/>
                <a:ea typeface="Droid Sans Fallback"/>
                <a:cs typeface="FreeSans"/>
              </a:rPr>
              <a:t>: </a:t>
            </a:r>
            <a:r>
              <a:rPr lang="es-AR" altLang="es-AR" dirty="0">
                <a:solidFill>
                  <a:schemeClr val="tx1"/>
                </a:solidFill>
                <a:ea typeface="Droid Sans Fallback"/>
                <a:cs typeface="FreeSans"/>
              </a:rPr>
              <a:t> </a:t>
            </a:r>
            <a:r>
              <a:rPr lang="es-AR" altLang="es-AR" sz="2400" dirty="0">
                <a:solidFill>
                  <a:schemeClr val="tx1"/>
                </a:solidFill>
                <a:ea typeface="Droid Sans Fallback"/>
                <a:cs typeface="FreeSans"/>
              </a:rPr>
              <a:t>M</a:t>
            </a:r>
            <a:r>
              <a:rPr lang="es-AR" altLang="es-AR" sz="2400" dirty="0">
                <a:solidFill>
                  <a:schemeClr val="tx1"/>
                </a:solidFill>
                <a:ea typeface="Droid Sans Fallback"/>
                <a:cs typeface="Arial" pitchFamily="34" charset="0"/>
              </a:rPr>
              <a:t>edida que cuantifica la frecuencia o el número de veces que un nodo actúa como intermediando a lo largo del camino más corto entre todos los pares de nodos. Su atractivo reside en que su inhibición puede llevar al</a:t>
            </a:r>
          </a:p>
          <a:p>
            <a:pPr algn="just" eaLnBrk="1" hangingPunct="1">
              <a:lnSpc>
                <a:spcPct val="100000"/>
              </a:lnSpc>
              <a:spcAft>
                <a:spcPct val="0"/>
              </a:spcAft>
              <a:buClrTx/>
              <a:buSzTx/>
              <a:buFontTx/>
              <a:buNone/>
            </a:pPr>
            <a:r>
              <a:rPr lang="es-AR" altLang="es-AR" sz="2400" dirty="0">
                <a:solidFill>
                  <a:schemeClr val="tx1"/>
                </a:solidFill>
                <a:ea typeface="Droid Sans Fallback"/>
                <a:cs typeface="Arial" pitchFamily="34" charset="0"/>
              </a:rPr>
              <a:t>desequilibrio de distintas vías metabólicas</a:t>
            </a:r>
          </a:p>
          <a:p>
            <a:pPr algn="just" eaLnBrk="1" hangingPunct="1">
              <a:lnSpc>
                <a:spcPct val="100000"/>
              </a:lnSpc>
              <a:spcAft>
                <a:spcPct val="0"/>
              </a:spcAft>
              <a:buClrTx/>
              <a:buSzTx/>
              <a:buFontTx/>
              <a:buNone/>
            </a:pPr>
            <a:r>
              <a:rPr lang="es-AR" altLang="es-AR" sz="2400" dirty="0">
                <a:solidFill>
                  <a:schemeClr val="tx1"/>
                </a:solidFill>
                <a:ea typeface="Droid Sans Fallback"/>
                <a:cs typeface="Arial" pitchFamily="34" charset="0"/>
              </a:rPr>
              <a:t>de manera simultánea</a:t>
            </a:r>
          </a:p>
          <a:p>
            <a:pPr algn="just" eaLnBrk="1" hangingPunct="1">
              <a:lnSpc>
                <a:spcPct val="100000"/>
              </a:lnSpc>
              <a:spcAft>
                <a:spcPct val="0"/>
              </a:spcAft>
              <a:buClrTx/>
              <a:buSzTx/>
              <a:buFontTx/>
              <a:buNone/>
            </a:pPr>
            <a:endParaRPr lang="es-AR" altLang="es-AR" dirty="0">
              <a:latin typeface="Liberation Sans"/>
              <a:ea typeface="Droid Sans Fallback"/>
              <a:cs typeface="FreeSans"/>
            </a:endParaRPr>
          </a:p>
          <a:p>
            <a:pPr algn="just" eaLnBrk="1" hangingPunct="1">
              <a:lnSpc>
                <a:spcPct val="100000"/>
              </a:lnSpc>
              <a:spcAft>
                <a:spcPct val="0"/>
              </a:spcAft>
              <a:buClrTx/>
              <a:buSzTx/>
              <a:buFontTx/>
              <a:buNone/>
            </a:pPr>
            <a:r>
              <a:rPr lang="es-AR" altLang="es-AR" b="1" dirty="0">
                <a:latin typeface="Liberation Sans"/>
                <a:ea typeface="Droid Sans Fallback"/>
                <a:cs typeface="FreeSans"/>
              </a:rPr>
              <a:t>Grado</a:t>
            </a:r>
            <a:r>
              <a:rPr lang="es-AR" altLang="es-AR" dirty="0">
                <a:latin typeface="Liberation Sans"/>
                <a:ea typeface="Droid Sans Fallback"/>
                <a:cs typeface="FreeSans"/>
              </a:rPr>
              <a:t>: </a:t>
            </a:r>
            <a:r>
              <a:rPr lang="es-AR" altLang="es-AR" sz="2400" dirty="0">
                <a:latin typeface="Liberation Sans"/>
                <a:ea typeface="Droid Sans Fallback"/>
                <a:cs typeface="FreeSans"/>
              </a:rPr>
              <a:t>Es la cantidad </a:t>
            </a:r>
          </a:p>
          <a:p>
            <a:pPr algn="just" eaLnBrk="1" hangingPunct="1">
              <a:lnSpc>
                <a:spcPct val="100000"/>
              </a:lnSpc>
              <a:spcAft>
                <a:spcPct val="0"/>
              </a:spcAft>
              <a:buClrTx/>
              <a:buSzTx/>
              <a:buFontTx/>
              <a:buNone/>
            </a:pPr>
            <a:r>
              <a:rPr lang="es-AR" altLang="es-AR" sz="2400" dirty="0">
                <a:latin typeface="Liberation Sans"/>
                <a:ea typeface="Droid Sans Fallback"/>
                <a:cs typeface="FreeSans"/>
              </a:rPr>
              <a:t>conexiones que tiene un nodo. </a:t>
            </a:r>
          </a:p>
          <a:p>
            <a:pPr algn="just" eaLnBrk="1" hangingPunct="1">
              <a:lnSpc>
                <a:spcPct val="100000"/>
              </a:lnSpc>
              <a:spcAft>
                <a:spcPct val="0"/>
              </a:spcAft>
              <a:buClrTx/>
              <a:buSzTx/>
              <a:buFontTx/>
              <a:buNone/>
            </a:pPr>
            <a:endParaRPr lang="es-AR" altLang="es-AR" dirty="0">
              <a:latin typeface="Liberation Sans"/>
              <a:ea typeface="Droid Sans Fallback"/>
              <a:cs typeface="FreeSans"/>
            </a:endParaRPr>
          </a:p>
          <a:p>
            <a:pPr algn="just" eaLnBrk="1" hangingPunct="1">
              <a:lnSpc>
                <a:spcPct val="100000"/>
              </a:lnSpc>
              <a:spcAft>
                <a:spcPct val="0"/>
              </a:spcAft>
              <a:buClrTx/>
              <a:buSzTx/>
              <a:buFontTx/>
              <a:buNone/>
            </a:pPr>
            <a:r>
              <a:rPr lang="es-AR" altLang="es-AR" b="1" dirty="0">
                <a:latin typeface="Liberation Sans"/>
                <a:ea typeface="Droid Sans Fallback"/>
                <a:cs typeface="FreeSans"/>
              </a:rPr>
              <a:t>“</a:t>
            </a:r>
            <a:r>
              <a:rPr lang="es-AR" altLang="es-AR" b="1" dirty="0" err="1">
                <a:latin typeface="Liberation Sans"/>
                <a:ea typeface="Droid Sans Fallback"/>
                <a:cs typeface="FreeSans"/>
              </a:rPr>
              <a:t>Choke-points</a:t>
            </a:r>
            <a:r>
              <a:rPr lang="es-AR" altLang="es-AR" b="1" dirty="0">
                <a:latin typeface="Liberation Sans"/>
                <a:ea typeface="Droid Sans Fallback"/>
                <a:cs typeface="FreeSans"/>
              </a:rPr>
              <a:t>”</a:t>
            </a:r>
            <a:r>
              <a:rPr lang="es-AR" altLang="es-AR" dirty="0">
                <a:latin typeface="Liberation Sans"/>
                <a:ea typeface="Droid Sans Fallback"/>
                <a:cs typeface="FreeSans"/>
              </a:rPr>
              <a:t>: </a:t>
            </a:r>
            <a:r>
              <a:rPr lang="es-AR" altLang="es-AR" sz="2400" dirty="0">
                <a:ea typeface="Droid Sans Fallback"/>
                <a:cs typeface="FreeSans"/>
              </a:rPr>
              <a:t>Reacciones con la característica de ser las únicas capaces de consumir o producir un metabolito determinado, por lo que su inhibición implicaría la acumulación de compuestos potencialmente tóxicos o la carencia de metabolitos posiblemente esenciales. </a:t>
            </a:r>
            <a:endParaRPr lang="es-AR" altLang="es-AR" sz="2400" b="1" i="1" dirty="0">
              <a:solidFill>
                <a:schemeClr val="tx1"/>
              </a:solidFill>
              <a:cs typeface="Arial" pitchFamily="34" charset="0"/>
            </a:endParaRPr>
          </a:p>
        </p:txBody>
      </p:sp>
      <p:sp>
        <p:nvSpPr>
          <p:cNvPr id="15" name="1 Título"/>
          <p:cNvSpPr txBox="1">
            <a:spLocks/>
          </p:cNvSpPr>
          <p:nvPr/>
        </p:nvSpPr>
        <p:spPr>
          <a:xfrm>
            <a:off x="217440" y="160517"/>
            <a:ext cx="8683625" cy="1125538"/>
          </a:xfrm>
          <a:prstGeom prst="rect">
            <a:avLst/>
          </a:prstGeom>
        </p:spPr>
        <p:txBody>
          <a:bodyPr lIns="91430" tIns="45715" rIns="91430" bIns="45715"/>
          <a:lstStyle>
            <a:lvl1pPr algn="l" defTabSz="457200" rtl="0" eaLnBrk="0" fontAlgn="base" hangingPunct="0">
              <a:lnSpc>
                <a:spcPct val="94000"/>
              </a:lnSpc>
              <a:spcBef>
                <a:spcPct val="0"/>
              </a:spcBef>
              <a:spcAft>
                <a:spcPct val="0"/>
              </a:spcAft>
              <a:buClr>
                <a:srgbClr val="000000"/>
              </a:buClr>
              <a:buSzPct val="100000"/>
              <a:buFont typeface="Times New Roman" pitchFamily="18" charset="0"/>
              <a:defRPr sz="4400">
                <a:solidFill>
                  <a:srgbClr val="000000"/>
                </a:solidFill>
                <a:latin typeface="+mj-lt"/>
                <a:ea typeface="MS PGothic" pitchFamily="34" charset="-128"/>
                <a:cs typeface="+mj-cs"/>
              </a:defRPr>
            </a:lvl1pPr>
            <a:lvl2pPr algn="l" defTabSz="457200" rtl="0" eaLnBrk="0" fontAlgn="base" hangingPunct="0">
              <a:lnSpc>
                <a:spcPct val="94000"/>
              </a:lnSpc>
              <a:spcBef>
                <a:spcPct val="0"/>
              </a:spcBef>
              <a:spcAft>
                <a:spcPct val="0"/>
              </a:spcAft>
              <a:buClr>
                <a:srgbClr val="000000"/>
              </a:buClr>
              <a:buSzPct val="100000"/>
              <a:buFont typeface="Times New Roman" pitchFamily="18" charset="0"/>
              <a:defRPr sz="4400">
                <a:solidFill>
                  <a:srgbClr val="000000"/>
                </a:solidFill>
                <a:latin typeface="Arial" charset="0"/>
                <a:ea typeface="MS PGothic" pitchFamily="34" charset="-128"/>
              </a:defRPr>
            </a:lvl2pPr>
            <a:lvl3pPr algn="l" defTabSz="457200" rtl="0" eaLnBrk="0" fontAlgn="base" hangingPunct="0">
              <a:lnSpc>
                <a:spcPct val="94000"/>
              </a:lnSpc>
              <a:spcBef>
                <a:spcPct val="0"/>
              </a:spcBef>
              <a:spcAft>
                <a:spcPct val="0"/>
              </a:spcAft>
              <a:buClr>
                <a:srgbClr val="000000"/>
              </a:buClr>
              <a:buSzPct val="100000"/>
              <a:buFont typeface="Times New Roman" pitchFamily="18" charset="0"/>
              <a:defRPr sz="4400">
                <a:solidFill>
                  <a:srgbClr val="000000"/>
                </a:solidFill>
                <a:latin typeface="Arial" charset="0"/>
                <a:ea typeface="MS PGothic" pitchFamily="34" charset="-128"/>
              </a:defRPr>
            </a:lvl3pPr>
            <a:lvl4pPr algn="l" defTabSz="457200" rtl="0" eaLnBrk="0" fontAlgn="base" hangingPunct="0">
              <a:lnSpc>
                <a:spcPct val="94000"/>
              </a:lnSpc>
              <a:spcBef>
                <a:spcPct val="0"/>
              </a:spcBef>
              <a:spcAft>
                <a:spcPct val="0"/>
              </a:spcAft>
              <a:buClr>
                <a:srgbClr val="000000"/>
              </a:buClr>
              <a:buSzPct val="100000"/>
              <a:buFont typeface="Times New Roman" pitchFamily="18" charset="0"/>
              <a:defRPr sz="4400">
                <a:solidFill>
                  <a:srgbClr val="000000"/>
                </a:solidFill>
                <a:latin typeface="Arial" charset="0"/>
                <a:ea typeface="MS PGothic" pitchFamily="34" charset="-128"/>
              </a:defRPr>
            </a:lvl4pPr>
            <a:lvl5pPr algn="l" defTabSz="457200" rtl="0" eaLnBrk="0" fontAlgn="base" hangingPunct="0">
              <a:lnSpc>
                <a:spcPct val="94000"/>
              </a:lnSpc>
              <a:spcBef>
                <a:spcPct val="0"/>
              </a:spcBef>
              <a:spcAft>
                <a:spcPct val="0"/>
              </a:spcAft>
              <a:buClr>
                <a:srgbClr val="000000"/>
              </a:buClr>
              <a:buSzPct val="100000"/>
              <a:buFont typeface="Times New Roman" pitchFamily="18" charset="0"/>
              <a:defRPr sz="4400">
                <a:solidFill>
                  <a:srgbClr val="000000"/>
                </a:solidFill>
                <a:latin typeface="Arial" charset="0"/>
                <a:ea typeface="MS PGothic" pitchFamily="34" charset="-128"/>
              </a:defRPr>
            </a:lvl5pPr>
            <a:lvl6pPr marL="2514600" indent="-228600" algn="l" defTabSz="457200" rtl="0" fontAlgn="base" hangingPunct="0">
              <a:lnSpc>
                <a:spcPct val="94000"/>
              </a:lnSpc>
              <a:spcBef>
                <a:spcPct val="0"/>
              </a:spcBef>
              <a:spcAft>
                <a:spcPct val="0"/>
              </a:spcAft>
              <a:buClr>
                <a:srgbClr val="000000"/>
              </a:buClr>
              <a:buSzPct val="100000"/>
              <a:buFont typeface="Times New Roman" pitchFamily="16" charset="0"/>
              <a:defRPr sz="4400">
                <a:solidFill>
                  <a:srgbClr val="000000"/>
                </a:solidFill>
                <a:latin typeface="Arial" charset="0"/>
                <a:ea typeface="ＭＳ Ｐゴシック" charset="-128"/>
              </a:defRPr>
            </a:lvl6pPr>
            <a:lvl7pPr marL="2971800" indent="-228600" algn="l" defTabSz="457200" rtl="0" fontAlgn="base" hangingPunct="0">
              <a:lnSpc>
                <a:spcPct val="94000"/>
              </a:lnSpc>
              <a:spcBef>
                <a:spcPct val="0"/>
              </a:spcBef>
              <a:spcAft>
                <a:spcPct val="0"/>
              </a:spcAft>
              <a:buClr>
                <a:srgbClr val="000000"/>
              </a:buClr>
              <a:buSzPct val="100000"/>
              <a:buFont typeface="Times New Roman" pitchFamily="16" charset="0"/>
              <a:defRPr sz="4400">
                <a:solidFill>
                  <a:srgbClr val="000000"/>
                </a:solidFill>
                <a:latin typeface="Arial" charset="0"/>
                <a:ea typeface="ＭＳ Ｐゴシック" charset="-128"/>
              </a:defRPr>
            </a:lvl7pPr>
            <a:lvl8pPr marL="3429000" indent="-228600" algn="l" defTabSz="457200" rtl="0" fontAlgn="base" hangingPunct="0">
              <a:lnSpc>
                <a:spcPct val="94000"/>
              </a:lnSpc>
              <a:spcBef>
                <a:spcPct val="0"/>
              </a:spcBef>
              <a:spcAft>
                <a:spcPct val="0"/>
              </a:spcAft>
              <a:buClr>
                <a:srgbClr val="000000"/>
              </a:buClr>
              <a:buSzPct val="100000"/>
              <a:buFont typeface="Times New Roman" pitchFamily="16" charset="0"/>
              <a:defRPr sz="4400">
                <a:solidFill>
                  <a:srgbClr val="000000"/>
                </a:solidFill>
                <a:latin typeface="Arial" charset="0"/>
                <a:ea typeface="ＭＳ Ｐゴシック" charset="-128"/>
              </a:defRPr>
            </a:lvl8pPr>
            <a:lvl9pPr marL="3886200" indent="-228600" algn="l" defTabSz="457200" rtl="0" fontAlgn="base" hangingPunct="0">
              <a:lnSpc>
                <a:spcPct val="94000"/>
              </a:lnSpc>
              <a:spcBef>
                <a:spcPct val="0"/>
              </a:spcBef>
              <a:spcAft>
                <a:spcPct val="0"/>
              </a:spcAft>
              <a:buClr>
                <a:srgbClr val="000000"/>
              </a:buClr>
              <a:buSzPct val="100000"/>
              <a:buFont typeface="Times New Roman" pitchFamily="16" charset="0"/>
              <a:defRPr sz="4400">
                <a:solidFill>
                  <a:srgbClr val="000000"/>
                </a:solidFill>
                <a:latin typeface="Arial" charset="0"/>
                <a:ea typeface="ＭＳ Ｐゴシック" charset="-128"/>
              </a:defRPr>
            </a:lvl9pPr>
          </a:lstStyle>
          <a:p>
            <a:pPr algn="r">
              <a:defRPr/>
            </a:pPr>
            <a:r>
              <a:rPr lang="es-AR" sz="3600" kern="0" dirty="0">
                <a:latin typeface="Comic Sans MS" panose="030F0702030302020204" pitchFamily="66" charset="0"/>
              </a:rPr>
              <a:t>Qué define la importancia de un nodo?</a:t>
            </a:r>
          </a:p>
        </p:txBody>
      </p:sp>
      <p:sp>
        <p:nvSpPr>
          <p:cNvPr id="2" name="Marcador de número de diapositiva 1"/>
          <p:cNvSpPr>
            <a:spLocks noGrp="1"/>
          </p:cNvSpPr>
          <p:nvPr>
            <p:ph type="sldNum" sz="quarter" idx="12"/>
          </p:nvPr>
        </p:nvSpPr>
        <p:spPr/>
        <p:txBody>
          <a:bodyPr/>
          <a:lstStyle/>
          <a:p>
            <a:fld id="{CC2E6365-54A6-490A-8B25-E15F28679A5E}" type="slidenum">
              <a:rPr lang="pt-BR" smtClean="0"/>
              <a:pPr/>
              <a:t>33</a:t>
            </a:fld>
            <a:endParaRPr lang="pt-BR"/>
          </a:p>
        </p:txBody>
      </p:sp>
    </p:spTree>
    <p:extLst>
      <p:ext uri="{BB962C8B-B14F-4D97-AF65-F5344CB8AC3E}">
        <p14:creationId xmlns:p14="http://schemas.microsoft.com/office/powerpoint/2010/main" val="222574058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Rectángulo"/>
          <p:cNvSpPr>
            <a:spLocks noChangeArrowheads="1"/>
          </p:cNvSpPr>
          <p:nvPr/>
        </p:nvSpPr>
        <p:spPr bwMode="auto">
          <a:xfrm>
            <a:off x="1530720" y="156051"/>
            <a:ext cx="7424421" cy="1209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0" tIns="45715" rIns="91430" bIns="45715">
            <a:spAutoFit/>
          </a:bodyPr>
          <a:lstStyle/>
          <a:p>
            <a:pPr algn="r"/>
            <a:r>
              <a:rPr lang="en-US" altLang="es-AR" sz="3600" dirty="0" err="1">
                <a:latin typeface="Comic Sans MS" pitchFamily="66" charset="0"/>
              </a:rPr>
              <a:t>Blancos</a:t>
            </a:r>
            <a:r>
              <a:rPr lang="en-US" altLang="es-AR" sz="3600" dirty="0">
                <a:latin typeface="Comic Sans MS" pitchFamily="66" charset="0"/>
              </a:rPr>
              <a:t> </a:t>
            </a:r>
            <a:r>
              <a:rPr lang="en-US" altLang="es-AR" sz="3600" dirty="0" err="1">
                <a:latin typeface="Comic Sans MS" pitchFamily="66" charset="0"/>
              </a:rPr>
              <a:t>moleculares</a:t>
            </a:r>
            <a:r>
              <a:rPr lang="en-US" altLang="es-AR" sz="3600" dirty="0">
                <a:latin typeface="Comic Sans MS" pitchFamily="66" charset="0"/>
              </a:rPr>
              <a:t> </a:t>
            </a:r>
            <a:r>
              <a:rPr lang="en-US" altLang="es-AR" sz="3600" dirty="0" err="1">
                <a:latin typeface="Comic Sans MS" pitchFamily="66" charset="0"/>
              </a:rPr>
              <a:t>en</a:t>
            </a:r>
            <a:r>
              <a:rPr lang="en-US" altLang="es-AR" sz="3600" dirty="0">
                <a:latin typeface="Comic Sans MS" pitchFamily="66" charset="0"/>
              </a:rPr>
              <a:t> </a:t>
            </a:r>
            <a:r>
              <a:rPr lang="en-US" altLang="es-AR" sz="3600" dirty="0" err="1">
                <a:latin typeface="Comic Sans MS" pitchFamily="66" charset="0"/>
              </a:rPr>
              <a:t>patógenos</a:t>
            </a:r>
            <a:endParaRPr lang="en-US" altLang="es-AR" sz="3600" dirty="0">
              <a:latin typeface="Comic Sans MS" pitchFamily="66" charset="0"/>
            </a:endParaRPr>
          </a:p>
          <a:p>
            <a:pPr algn="r"/>
            <a:r>
              <a:rPr lang="en-US" altLang="es-AR" sz="3600" dirty="0" err="1">
                <a:latin typeface="Comic Sans MS" pitchFamily="66" charset="0"/>
              </a:rPr>
              <a:t>Qué</a:t>
            </a:r>
            <a:r>
              <a:rPr lang="en-US" altLang="es-AR" sz="3600" dirty="0">
                <a:latin typeface="Comic Sans MS" pitchFamily="66" charset="0"/>
              </a:rPr>
              <a:t> </a:t>
            </a:r>
            <a:r>
              <a:rPr lang="en-US" altLang="es-AR" sz="3600" dirty="0" err="1">
                <a:latin typeface="Comic Sans MS" pitchFamily="66" charset="0"/>
              </a:rPr>
              <a:t>tipo</a:t>
            </a:r>
            <a:r>
              <a:rPr lang="en-US" altLang="es-AR" sz="3600" dirty="0">
                <a:latin typeface="Comic Sans MS" pitchFamily="66" charset="0"/>
              </a:rPr>
              <a:t> de </a:t>
            </a:r>
            <a:r>
              <a:rPr lang="en-US" altLang="es-AR" sz="3600" dirty="0" err="1">
                <a:latin typeface="Comic Sans MS" pitchFamily="66" charset="0"/>
              </a:rPr>
              <a:t>datos</a:t>
            </a:r>
            <a:r>
              <a:rPr lang="en-US" altLang="es-AR" sz="3600" dirty="0">
                <a:latin typeface="Comic Sans MS" pitchFamily="66" charset="0"/>
              </a:rPr>
              <a:t>?</a:t>
            </a:r>
            <a:endParaRPr lang="es-AR" altLang="es-AR" sz="3600" dirty="0"/>
          </a:p>
        </p:txBody>
      </p:sp>
      <p:grpSp>
        <p:nvGrpSpPr>
          <p:cNvPr id="16" name="15 Grupo"/>
          <p:cNvGrpSpPr/>
          <p:nvPr/>
        </p:nvGrpSpPr>
        <p:grpSpPr>
          <a:xfrm>
            <a:off x="5332320" y="3508703"/>
            <a:ext cx="2905125" cy="1739208"/>
            <a:chOff x="445783" y="2028255"/>
            <a:chExt cx="3202699" cy="1917155"/>
          </a:xfrm>
        </p:grpSpPr>
        <p:sp>
          <p:nvSpPr>
            <p:cNvPr id="2" name="AutoShape 5"/>
            <p:cNvSpPr>
              <a:spLocks noChangeArrowheads="1"/>
            </p:cNvSpPr>
            <p:nvPr/>
          </p:nvSpPr>
          <p:spPr bwMode="auto">
            <a:xfrm>
              <a:off x="445783" y="2028255"/>
              <a:ext cx="3202699" cy="441697"/>
            </a:xfrm>
            <a:prstGeom prst="roundRect">
              <a:avLst>
                <a:gd name="adj" fmla="val 16667"/>
              </a:avLst>
            </a:prstGeom>
            <a:solidFill>
              <a:schemeClr val="accent3">
                <a:lumMod val="60000"/>
                <a:lumOff val="40000"/>
              </a:schemeClr>
            </a:solidFill>
            <a:ln w="38100">
              <a:solidFill>
                <a:schemeClr val="tx1"/>
              </a:solidFill>
              <a:round/>
              <a:headEnd/>
              <a:tailEnd/>
            </a:ln>
          </p:spPr>
          <p:txBody>
            <a:bodyPr lIns="100794" tIns="50397" rIns="100794" bIns="50397" anchor="ctr">
              <a:spAutoFit/>
            </a:bodyPr>
            <a:lstStyle/>
            <a:p>
              <a:pPr algn="ctr" hangingPunct="0">
                <a:lnSpc>
                  <a:spcPct val="94000"/>
                </a:lnSpc>
                <a:buClr>
                  <a:srgbClr val="000000"/>
                </a:buClr>
                <a:buSzPct val="100000"/>
                <a:buFont typeface="Times New Roman" pitchFamily="18" charset="0"/>
                <a:buNone/>
              </a:pPr>
              <a:r>
                <a:rPr lang="en-US" altLang="es-AR" dirty="0" err="1"/>
                <a:t>Estructurómica</a:t>
              </a:r>
              <a:endParaRPr lang="en-US" altLang="es-AR" dirty="0"/>
            </a:p>
          </p:txBody>
        </p:sp>
        <p:sp>
          <p:nvSpPr>
            <p:cNvPr id="4" name="Text Box 24"/>
            <p:cNvSpPr txBox="1">
              <a:spLocks noChangeArrowheads="1"/>
            </p:cNvSpPr>
            <p:nvPr/>
          </p:nvSpPr>
          <p:spPr bwMode="auto">
            <a:xfrm>
              <a:off x="573009" y="2982528"/>
              <a:ext cx="2867103" cy="962882"/>
            </a:xfrm>
            <a:prstGeom prst="rect">
              <a:avLst/>
            </a:prstGeom>
            <a:solidFill>
              <a:schemeClr val="accent3">
                <a:lumMod val="60000"/>
                <a:lumOff val="40000"/>
              </a:schemeClr>
            </a:solidFill>
            <a:ln>
              <a:noFill/>
            </a:ln>
          </p:spPr>
          <p:txBody>
            <a:bodyPr wrap="square">
              <a:spAutoFit/>
            </a:bodyPr>
            <a:lstStyle/>
            <a:p>
              <a:pPr algn="ctr" hangingPunct="0">
                <a:lnSpc>
                  <a:spcPct val="94000"/>
                </a:lnSpc>
                <a:buClr>
                  <a:srgbClr val="000000"/>
                </a:buClr>
                <a:buSzPct val="100000"/>
                <a:buFont typeface="Times New Roman" pitchFamily="18" charset="0"/>
                <a:buNone/>
              </a:pPr>
              <a:r>
                <a:rPr lang="en-US" altLang="es-AR" u="sng" dirty="0" err="1"/>
                <a:t>Drogabilidad</a:t>
              </a:r>
              <a:r>
                <a:rPr lang="en-US" altLang="es-AR" u="sng" dirty="0"/>
                <a:t> </a:t>
              </a:r>
              <a:r>
                <a:rPr lang="en-US" altLang="es-AR" u="sng" dirty="0" err="1"/>
                <a:t>estructural</a:t>
              </a:r>
              <a:endParaRPr lang="en-US" altLang="es-AR" u="sng" dirty="0"/>
            </a:p>
            <a:p>
              <a:pPr algn="ctr" hangingPunct="0">
                <a:lnSpc>
                  <a:spcPct val="94000"/>
                </a:lnSpc>
                <a:buClr>
                  <a:srgbClr val="000000"/>
                </a:buClr>
                <a:buSzPct val="100000"/>
                <a:buFont typeface="Times New Roman" pitchFamily="18" charset="0"/>
                <a:buNone/>
              </a:pPr>
              <a:r>
                <a:rPr lang="en-US" altLang="es-AR" u="sng" dirty="0" err="1"/>
                <a:t>Sitios</a:t>
              </a:r>
              <a:r>
                <a:rPr lang="en-US" altLang="es-AR" u="sng" dirty="0"/>
                <a:t> </a:t>
              </a:r>
              <a:r>
                <a:rPr lang="en-US" altLang="es-AR" u="sng" dirty="0" err="1"/>
                <a:t>catalítcos</a:t>
              </a:r>
              <a:r>
                <a:rPr lang="en-US" altLang="es-AR" u="sng" dirty="0"/>
                <a:t> </a:t>
              </a:r>
            </a:p>
            <a:p>
              <a:pPr algn="ctr" hangingPunct="0">
                <a:lnSpc>
                  <a:spcPct val="94000"/>
                </a:lnSpc>
                <a:buClr>
                  <a:srgbClr val="000000"/>
                </a:buClr>
                <a:buSzPct val="100000"/>
                <a:buFont typeface="Times New Roman" pitchFamily="18" charset="0"/>
                <a:buNone/>
              </a:pPr>
              <a:r>
                <a:rPr lang="en-US" altLang="es-AR" u="sng" dirty="0" err="1"/>
                <a:t>Residuos</a:t>
              </a:r>
              <a:r>
                <a:rPr lang="en-US" altLang="es-AR" u="sng" dirty="0"/>
                <a:t> </a:t>
              </a:r>
              <a:r>
                <a:rPr lang="en-US" altLang="es-AR" u="sng" dirty="0" err="1"/>
                <a:t>conservados</a:t>
              </a:r>
              <a:endParaRPr lang="en-US" altLang="es-AR" u="sng" dirty="0"/>
            </a:p>
          </p:txBody>
        </p:sp>
        <p:sp>
          <p:nvSpPr>
            <p:cNvPr id="12" name="11 Flecha abajo"/>
            <p:cNvSpPr/>
            <p:nvPr/>
          </p:nvSpPr>
          <p:spPr>
            <a:xfrm>
              <a:off x="1763712" y="2560962"/>
              <a:ext cx="417896" cy="456875"/>
            </a:xfrm>
            <a:prstGeom prst="downArrow">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grpSp>
      <p:grpSp>
        <p:nvGrpSpPr>
          <p:cNvPr id="17" name="16 Grupo"/>
          <p:cNvGrpSpPr/>
          <p:nvPr/>
        </p:nvGrpSpPr>
        <p:grpSpPr>
          <a:xfrm>
            <a:off x="79200" y="3203021"/>
            <a:ext cx="4450705" cy="1840368"/>
            <a:chOff x="4811712" y="1930538"/>
            <a:chExt cx="4906593" cy="2028665"/>
          </a:xfrm>
        </p:grpSpPr>
        <p:sp>
          <p:nvSpPr>
            <p:cNvPr id="3" name="AutoShape 9"/>
            <p:cNvSpPr>
              <a:spLocks noChangeArrowheads="1"/>
            </p:cNvSpPr>
            <p:nvPr/>
          </p:nvSpPr>
          <p:spPr bwMode="auto">
            <a:xfrm>
              <a:off x="5603505" y="1930538"/>
              <a:ext cx="3216699" cy="441696"/>
            </a:xfrm>
            <a:prstGeom prst="roundRect">
              <a:avLst>
                <a:gd name="adj" fmla="val 16667"/>
              </a:avLst>
            </a:prstGeom>
            <a:solidFill>
              <a:srgbClr val="FFFFCC"/>
            </a:solidFill>
            <a:ln w="38100">
              <a:solidFill>
                <a:schemeClr val="tx1"/>
              </a:solidFill>
              <a:round/>
              <a:headEnd/>
              <a:tailEnd/>
            </a:ln>
          </p:spPr>
          <p:txBody>
            <a:bodyPr lIns="100794" tIns="50397" rIns="100794" bIns="50397" anchor="ctr">
              <a:spAutoFit/>
            </a:bodyPr>
            <a:lstStyle/>
            <a:p>
              <a:pPr algn="ctr" hangingPunct="0">
                <a:lnSpc>
                  <a:spcPct val="94000"/>
                </a:lnSpc>
                <a:buClr>
                  <a:srgbClr val="000000"/>
                </a:buClr>
                <a:buSzPct val="100000"/>
                <a:buFont typeface="Times New Roman" pitchFamily="18" charset="0"/>
                <a:buNone/>
              </a:pPr>
              <a:r>
                <a:rPr lang="en-US" altLang="es-AR" dirty="0" err="1"/>
                <a:t>Reconstrucción</a:t>
              </a:r>
              <a:r>
                <a:rPr lang="en-US" altLang="es-AR" dirty="0"/>
                <a:t> </a:t>
              </a:r>
              <a:r>
                <a:rPr lang="en-US" altLang="es-AR" dirty="0" err="1"/>
                <a:t>metabólica</a:t>
              </a:r>
              <a:endParaRPr lang="en-US" altLang="es-AR" dirty="0"/>
            </a:p>
          </p:txBody>
        </p:sp>
        <p:sp>
          <p:nvSpPr>
            <p:cNvPr id="9" name="Text Box 26"/>
            <p:cNvSpPr txBox="1">
              <a:spLocks noChangeArrowheads="1"/>
            </p:cNvSpPr>
            <p:nvPr/>
          </p:nvSpPr>
          <p:spPr bwMode="auto">
            <a:xfrm>
              <a:off x="4811712" y="2996321"/>
              <a:ext cx="4906593" cy="962882"/>
            </a:xfrm>
            <a:prstGeom prst="rect">
              <a:avLst/>
            </a:prstGeom>
            <a:solidFill>
              <a:srgbClr val="FF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hangingPunct="0">
                <a:lnSpc>
                  <a:spcPct val="94000"/>
                </a:lnSpc>
                <a:buClr>
                  <a:srgbClr val="000000"/>
                </a:buClr>
                <a:buSzPct val="100000"/>
                <a:buFont typeface="Times New Roman" pitchFamily="18" charset="0"/>
                <a:buNone/>
              </a:pPr>
              <a:r>
                <a:rPr lang="en-US" altLang="es-AR" dirty="0" err="1"/>
                <a:t>Predicción</a:t>
              </a:r>
              <a:r>
                <a:rPr lang="en-US" altLang="es-AR" dirty="0"/>
                <a:t> de </a:t>
              </a:r>
              <a:r>
                <a:rPr lang="en-US" altLang="es-AR" dirty="0" err="1"/>
                <a:t>reacciones</a:t>
              </a:r>
              <a:r>
                <a:rPr lang="en-US" altLang="es-AR" dirty="0"/>
                <a:t> y </a:t>
              </a:r>
              <a:r>
                <a:rPr lang="en-US" altLang="es-AR" dirty="0" err="1"/>
                <a:t>vías</a:t>
              </a:r>
              <a:r>
                <a:rPr lang="en-US" altLang="es-AR" dirty="0"/>
                <a:t> </a:t>
              </a:r>
              <a:r>
                <a:rPr lang="en-US" altLang="es-AR" dirty="0" err="1"/>
                <a:t>metabólicas</a:t>
              </a:r>
              <a:endParaRPr lang="en-US" altLang="es-AR" dirty="0"/>
            </a:p>
            <a:p>
              <a:pPr algn="ctr" hangingPunct="0">
                <a:lnSpc>
                  <a:spcPct val="94000"/>
                </a:lnSpc>
                <a:buClr>
                  <a:srgbClr val="000000"/>
                </a:buClr>
                <a:buSzPct val="100000"/>
                <a:buFont typeface="Times New Roman" pitchFamily="18" charset="0"/>
                <a:buNone/>
              </a:pPr>
              <a:r>
                <a:rPr lang="en-US" altLang="es-AR" dirty="0"/>
                <a:t>chokepoints</a:t>
              </a:r>
            </a:p>
            <a:p>
              <a:pPr algn="ctr" hangingPunct="0">
                <a:lnSpc>
                  <a:spcPct val="94000"/>
                </a:lnSpc>
                <a:buClr>
                  <a:srgbClr val="000000"/>
                </a:buClr>
                <a:buSzPct val="100000"/>
                <a:buFont typeface="Times New Roman" pitchFamily="18" charset="0"/>
                <a:buNone/>
              </a:pPr>
              <a:r>
                <a:rPr lang="en-US" altLang="es-AR" dirty="0" err="1"/>
                <a:t>centralidad</a:t>
              </a:r>
              <a:endParaRPr lang="en-US" altLang="es-AR" dirty="0"/>
            </a:p>
          </p:txBody>
        </p:sp>
        <p:sp>
          <p:nvSpPr>
            <p:cNvPr id="13" name="12 Flecha abajo"/>
            <p:cNvSpPr/>
            <p:nvPr/>
          </p:nvSpPr>
          <p:spPr>
            <a:xfrm>
              <a:off x="7166809" y="2539446"/>
              <a:ext cx="417896" cy="456875"/>
            </a:xfrm>
            <a:prstGeom prst="downArrow">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grpSp>
      <p:grpSp>
        <p:nvGrpSpPr>
          <p:cNvPr id="18" name="17 Grupo"/>
          <p:cNvGrpSpPr/>
          <p:nvPr/>
        </p:nvGrpSpPr>
        <p:grpSpPr>
          <a:xfrm>
            <a:off x="5330235" y="1751347"/>
            <a:ext cx="2905125" cy="1632708"/>
            <a:chOff x="445783" y="4368938"/>
            <a:chExt cx="3202699" cy="1799759"/>
          </a:xfrm>
        </p:grpSpPr>
        <p:sp>
          <p:nvSpPr>
            <p:cNvPr id="6" name="AutoShape 5"/>
            <p:cNvSpPr>
              <a:spLocks noChangeArrowheads="1"/>
            </p:cNvSpPr>
            <p:nvPr/>
          </p:nvSpPr>
          <p:spPr bwMode="auto">
            <a:xfrm>
              <a:off x="445783" y="4368938"/>
              <a:ext cx="3202699" cy="441696"/>
            </a:xfrm>
            <a:prstGeom prst="roundRect">
              <a:avLst>
                <a:gd name="adj" fmla="val 16667"/>
              </a:avLst>
            </a:prstGeom>
            <a:solidFill>
              <a:srgbClr val="FF0000">
                <a:alpha val="56000"/>
              </a:srgbClr>
            </a:solidFill>
            <a:ln w="38100">
              <a:solidFill>
                <a:schemeClr val="tx1"/>
              </a:solidFill>
              <a:round/>
              <a:headEnd/>
              <a:tailEnd/>
            </a:ln>
          </p:spPr>
          <p:txBody>
            <a:bodyPr lIns="100794" tIns="50397" rIns="100794" bIns="50397" anchor="ctr">
              <a:spAutoFit/>
            </a:bodyPr>
            <a:lstStyle/>
            <a:p>
              <a:pPr algn="ctr" hangingPunct="0">
                <a:lnSpc>
                  <a:spcPct val="94000"/>
                </a:lnSpc>
                <a:buClr>
                  <a:srgbClr val="000000"/>
                </a:buClr>
                <a:buSzPct val="100000"/>
                <a:buFont typeface="Times New Roman" pitchFamily="18" charset="0"/>
                <a:buNone/>
              </a:pPr>
              <a:r>
                <a:rPr lang="en-US" altLang="es-AR" dirty="0" err="1"/>
                <a:t>Transcriptómica</a:t>
              </a:r>
              <a:endParaRPr lang="en-US" altLang="es-AR" dirty="0"/>
            </a:p>
          </p:txBody>
        </p:sp>
        <p:sp>
          <p:nvSpPr>
            <p:cNvPr id="11" name="Text Box 33"/>
            <p:cNvSpPr txBox="1">
              <a:spLocks noChangeArrowheads="1"/>
            </p:cNvSpPr>
            <p:nvPr/>
          </p:nvSpPr>
          <p:spPr bwMode="auto">
            <a:xfrm>
              <a:off x="849312" y="5456237"/>
              <a:ext cx="2212209" cy="712460"/>
            </a:xfrm>
            <a:prstGeom prst="rect">
              <a:avLst/>
            </a:prstGeom>
            <a:solidFill>
              <a:srgbClr val="FF0000">
                <a:alpha val="55000"/>
              </a:srgbClr>
            </a:solidFill>
            <a:ln>
              <a:noFill/>
            </a:ln>
          </p:spPr>
          <p:txBody>
            <a:bodyPr wrap="square">
              <a:spAutoFit/>
            </a:bodyPr>
            <a:lstStyle/>
            <a:p>
              <a:r>
                <a:rPr lang="es-AR" dirty="0"/>
                <a:t>Expresión diferencial </a:t>
              </a:r>
            </a:p>
          </p:txBody>
        </p:sp>
        <p:sp>
          <p:nvSpPr>
            <p:cNvPr id="14" name="13 Flecha abajo"/>
            <p:cNvSpPr/>
            <p:nvPr/>
          </p:nvSpPr>
          <p:spPr>
            <a:xfrm>
              <a:off x="1763712" y="4923162"/>
              <a:ext cx="417896" cy="456875"/>
            </a:xfrm>
            <a:prstGeom prst="downArrow">
              <a:avLst/>
            </a:prstGeom>
            <a:solidFill>
              <a:srgbClr val="FF0000">
                <a:alpha val="5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grpSp>
      <p:grpSp>
        <p:nvGrpSpPr>
          <p:cNvPr id="10" name="9 Grupo"/>
          <p:cNvGrpSpPr/>
          <p:nvPr/>
        </p:nvGrpSpPr>
        <p:grpSpPr>
          <a:xfrm>
            <a:off x="286560" y="1060075"/>
            <a:ext cx="2889250" cy="1844458"/>
            <a:chOff x="6293311" y="4309746"/>
            <a:chExt cx="3185197" cy="2033174"/>
          </a:xfrm>
        </p:grpSpPr>
        <p:sp>
          <p:nvSpPr>
            <p:cNvPr id="7" name="AutoShape 11"/>
            <p:cNvSpPr>
              <a:spLocks noChangeArrowheads="1"/>
            </p:cNvSpPr>
            <p:nvPr/>
          </p:nvSpPr>
          <p:spPr bwMode="auto">
            <a:xfrm>
              <a:off x="6293311" y="4309746"/>
              <a:ext cx="3185197" cy="441696"/>
            </a:xfrm>
            <a:prstGeom prst="roundRect">
              <a:avLst>
                <a:gd name="adj" fmla="val 16667"/>
              </a:avLst>
            </a:prstGeom>
            <a:solidFill>
              <a:schemeClr val="bg2">
                <a:lumMod val="90000"/>
              </a:schemeClr>
            </a:solidFill>
            <a:ln w="38100">
              <a:solidFill>
                <a:schemeClr val="tx1"/>
              </a:solidFill>
              <a:round/>
              <a:headEnd/>
              <a:tailEnd/>
            </a:ln>
          </p:spPr>
          <p:txBody>
            <a:bodyPr lIns="100794" tIns="50397" rIns="100794" bIns="50397" anchor="ctr">
              <a:spAutoFit/>
            </a:bodyPr>
            <a:lstStyle/>
            <a:p>
              <a:pPr algn="ctr" hangingPunct="0">
                <a:lnSpc>
                  <a:spcPct val="94000"/>
                </a:lnSpc>
                <a:buClr>
                  <a:srgbClr val="000000"/>
                </a:buClr>
                <a:buSzPct val="100000"/>
                <a:buFont typeface="Times New Roman" pitchFamily="18" charset="0"/>
                <a:buNone/>
              </a:pPr>
              <a:r>
                <a:rPr lang="en-US" altLang="es-AR" dirty="0" err="1"/>
                <a:t>Genómica</a:t>
              </a:r>
              <a:endParaRPr lang="en-US" altLang="es-AR" dirty="0"/>
            </a:p>
          </p:txBody>
        </p:sp>
        <p:sp>
          <p:nvSpPr>
            <p:cNvPr id="8" name="Text Box 33"/>
            <p:cNvSpPr txBox="1">
              <a:spLocks noChangeArrowheads="1"/>
            </p:cNvSpPr>
            <p:nvPr/>
          </p:nvSpPr>
          <p:spPr bwMode="auto">
            <a:xfrm>
              <a:off x="6790503" y="5380038"/>
              <a:ext cx="2212208" cy="962882"/>
            </a:xfrm>
            <a:prstGeom prst="rect">
              <a:avLst/>
            </a:prstGeom>
            <a:solidFill>
              <a:schemeClr val="bg2">
                <a:lumMod val="90000"/>
              </a:schemeClr>
            </a:solidFill>
            <a:ln>
              <a:noFill/>
            </a:ln>
          </p:spPr>
          <p:txBody>
            <a:bodyPr wrap="square">
              <a:spAutoFit/>
            </a:bodyPr>
            <a:lstStyle/>
            <a:p>
              <a:pPr algn="ctr" hangingPunct="0">
                <a:lnSpc>
                  <a:spcPct val="94000"/>
                </a:lnSpc>
                <a:buClr>
                  <a:srgbClr val="000000"/>
                </a:buClr>
                <a:buSzPct val="100000"/>
                <a:buFont typeface="Times New Roman" pitchFamily="18" charset="0"/>
                <a:buNone/>
              </a:pPr>
              <a:r>
                <a:rPr lang="en-US" altLang="es-AR" dirty="0" err="1"/>
                <a:t>Criterio</a:t>
              </a:r>
              <a:r>
                <a:rPr lang="en-US" altLang="es-AR" dirty="0"/>
                <a:t> </a:t>
              </a:r>
              <a:r>
                <a:rPr lang="en-US" altLang="es-AR" i="1" dirty="0"/>
                <a:t>off-target</a:t>
              </a:r>
              <a:r>
                <a:rPr lang="en-US" altLang="es-AR" dirty="0"/>
                <a:t>.</a:t>
              </a:r>
            </a:p>
            <a:p>
              <a:pPr algn="ctr" hangingPunct="0">
                <a:lnSpc>
                  <a:spcPct val="94000"/>
                </a:lnSpc>
                <a:buClr>
                  <a:srgbClr val="000000"/>
                </a:buClr>
                <a:buSzPct val="100000"/>
                <a:buFont typeface="Times New Roman" pitchFamily="18" charset="0"/>
                <a:buNone/>
              </a:pPr>
              <a:r>
                <a:rPr lang="en-US" altLang="es-AR" dirty="0" err="1"/>
                <a:t>Esencialidad</a:t>
              </a:r>
              <a:r>
                <a:rPr lang="en-US" altLang="es-AR" dirty="0"/>
                <a:t>.</a:t>
              </a:r>
            </a:p>
            <a:p>
              <a:pPr algn="ctr" hangingPunct="0">
                <a:lnSpc>
                  <a:spcPct val="94000"/>
                </a:lnSpc>
                <a:buClr>
                  <a:srgbClr val="000000"/>
                </a:buClr>
                <a:buSzPct val="100000"/>
                <a:buFont typeface="Times New Roman" pitchFamily="18" charset="0"/>
                <a:buNone/>
              </a:pPr>
              <a:r>
                <a:rPr lang="en-US" altLang="es-AR" dirty="0" err="1"/>
                <a:t>Otros</a:t>
              </a:r>
              <a:endParaRPr lang="en-US" altLang="es-AR" dirty="0"/>
            </a:p>
          </p:txBody>
        </p:sp>
        <p:sp>
          <p:nvSpPr>
            <p:cNvPr id="15" name="14 Flecha abajo"/>
            <p:cNvSpPr/>
            <p:nvPr/>
          </p:nvSpPr>
          <p:spPr>
            <a:xfrm>
              <a:off x="7670416" y="4846637"/>
              <a:ext cx="417896" cy="456875"/>
            </a:xfrm>
            <a:prstGeom prst="downArrow">
              <a:avLst/>
            </a:prstGeom>
            <a:solidFill>
              <a:schemeClr val="bg2">
                <a:lumMod val="90000"/>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grpSp>
      <p:grpSp>
        <p:nvGrpSpPr>
          <p:cNvPr id="19" name="18 Grupo"/>
          <p:cNvGrpSpPr/>
          <p:nvPr/>
        </p:nvGrpSpPr>
        <p:grpSpPr>
          <a:xfrm>
            <a:off x="3535200" y="5428822"/>
            <a:ext cx="2905125" cy="1362468"/>
            <a:chOff x="445783" y="1869471"/>
            <a:chExt cx="3202699" cy="1501870"/>
          </a:xfrm>
          <a:solidFill>
            <a:schemeClr val="accent5">
              <a:lumMod val="40000"/>
              <a:lumOff val="60000"/>
            </a:schemeClr>
          </a:solidFill>
        </p:grpSpPr>
        <p:sp>
          <p:nvSpPr>
            <p:cNvPr id="20" name="AutoShape 5"/>
            <p:cNvSpPr>
              <a:spLocks noChangeArrowheads="1"/>
            </p:cNvSpPr>
            <p:nvPr/>
          </p:nvSpPr>
          <p:spPr bwMode="auto">
            <a:xfrm>
              <a:off x="445783" y="1869471"/>
              <a:ext cx="3202699" cy="759266"/>
            </a:xfrm>
            <a:prstGeom prst="roundRect">
              <a:avLst>
                <a:gd name="adj" fmla="val 16667"/>
              </a:avLst>
            </a:prstGeom>
            <a:grpFill/>
            <a:ln w="38100">
              <a:solidFill>
                <a:schemeClr val="tx1"/>
              </a:solidFill>
              <a:round/>
              <a:headEnd/>
              <a:tailEnd/>
            </a:ln>
          </p:spPr>
          <p:txBody>
            <a:bodyPr lIns="100794" tIns="50397" rIns="100794" bIns="50397" anchor="ctr">
              <a:spAutoFit/>
            </a:bodyPr>
            <a:lstStyle/>
            <a:p>
              <a:pPr algn="ctr" hangingPunct="0">
                <a:lnSpc>
                  <a:spcPct val="94000"/>
                </a:lnSpc>
                <a:buClr>
                  <a:srgbClr val="000000"/>
                </a:buClr>
                <a:buSzPct val="100000"/>
                <a:buFont typeface="Times New Roman" pitchFamily="18" charset="0"/>
                <a:buNone/>
              </a:pPr>
              <a:r>
                <a:rPr lang="en-US" altLang="es-AR" dirty="0" err="1"/>
                <a:t>Experimentos</a:t>
              </a:r>
              <a:r>
                <a:rPr lang="en-US" altLang="es-AR" dirty="0"/>
                <a:t> a </a:t>
              </a:r>
              <a:r>
                <a:rPr lang="en-US" altLang="es-AR" dirty="0" err="1"/>
                <a:t>escala</a:t>
              </a:r>
              <a:r>
                <a:rPr lang="en-US" altLang="es-AR" dirty="0"/>
                <a:t> </a:t>
              </a:r>
              <a:r>
                <a:rPr lang="en-US" altLang="es-AR" dirty="0" err="1"/>
                <a:t>genómica</a:t>
              </a:r>
              <a:endParaRPr lang="en-US" altLang="es-AR" dirty="0"/>
            </a:p>
          </p:txBody>
        </p:sp>
        <p:sp>
          <p:nvSpPr>
            <p:cNvPr id="21" name="Text Box 24"/>
            <p:cNvSpPr txBox="1">
              <a:spLocks noChangeArrowheads="1"/>
            </p:cNvSpPr>
            <p:nvPr/>
          </p:nvSpPr>
          <p:spPr bwMode="auto">
            <a:xfrm>
              <a:off x="573009" y="2982527"/>
              <a:ext cx="2867103" cy="388814"/>
            </a:xfrm>
            <a:prstGeom prst="rect">
              <a:avLst/>
            </a:prstGeom>
            <a:grpFill/>
            <a:ln>
              <a:noFill/>
            </a:ln>
          </p:spPr>
          <p:txBody>
            <a:bodyPr wrap="square">
              <a:spAutoFit/>
            </a:bodyPr>
            <a:lstStyle/>
            <a:p>
              <a:pPr algn="ctr" hangingPunct="0">
                <a:lnSpc>
                  <a:spcPct val="94000"/>
                </a:lnSpc>
                <a:buClr>
                  <a:srgbClr val="000000"/>
                </a:buClr>
                <a:buSzPct val="100000"/>
                <a:buFont typeface="Times New Roman" pitchFamily="18" charset="0"/>
                <a:buNone/>
              </a:pPr>
              <a:r>
                <a:rPr lang="en-US" altLang="es-AR" u="sng" dirty="0" err="1"/>
                <a:t>Esencialidad</a:t>
              </a:r>
              <a:endParaRPr lang="en-US" altLang="es-AR" u="sng" dirty="0"/>
            </a:p>
          </p:txBody>
        </p:sp>
        <p:sp>
          <p:nvSpPr>
            <p:cNvPr id="22" name="21 Flecha abajo"/>
            <p:cNvSpPr/>
            <p:nvPr/>
          </p:nvSpPr>
          <p:spPr>
            <a:xfrm>
              <a:off x="1763712" y="2560962"/>
              <a:ext cx="417896" cy="456875"/>
            </a:xfrm>
            <a:prstGeom prst="down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grpSp>
      <p:sp>
        <p:nvSpPr>
          <p:cNvPr id="23" name="Marcador de número de diapositiva 22"/>
          <p:cNvSpPr>
            <a:spLocks noGrp="1"/>
          </p:cNvSpPr>
          <p:nvPr>
            <p:ph type="sldNum" sz="quarter" idx="12"/>
          </p:nvPr>
        </p:nvSpPr>
        <p:spPr/>
        <p:txBody>
          <a:bodyPr/>
          <a:lstStyle/>
          <a:p>
            <a:fld id="{CC2E6365-54A6-490A-8B25-E15F28679A5E}" type="slidenum">
              <a:rPr lang="pt-BR" smtClean="0"/>
              <a:pPr/>
              <a:t>34</a:t>
            </a:fld>
            <a:endParaRPr lang="pt-BR"/>
          </a:p>
        </p:txBody>
      </p:sp>
      <p:sp>
        <p:nvSpPr>
          <p:cNvPr id="24" name="Elipse 23">
            <a:extLst>
              <a:ext uri="{FF2B5EF4-FFF2-40B4-BE49-F238E27FC236}">
                <a16:creationId xmlns:a16="http://schemas.microsoft.com/office/drawing/2014/main" id="{3DCB6009-E23B-48FD-991E-3F71CF5412E6}"/>
              </a:ext>
            </a:extLst>
          </p:cNvPr>
          <p:cNvSpPr/>
          <p:nvPr/>
        </p:nvSpPr>
        <p:spPr>
          <a:xfrm flipH="1">
            <a:off x="4920210" y="1299309"/>
            <a:ext cx="3883420" cy="2366505"/>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6635558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CustomShape 1"/>
          <p:cNvSpPr/>
          <p:nvPr/>
        </p:nvSpPr>
        <p:spPr>
          <a:xfrm>
            <a:off x="1" y="2668600"/>
            <a:ext cx="9081873" cy="1143376"/>
          </a:xfrm>
          <a:prstGeom prst="rect">
            <a:avLst/>
          </a:prstGeom>
          <a:noFill/>
          <a:ln>
            <a:noFill/>
          </a:ln>
        </p:spPr>
        <p:txBody>
          <a:bodyPr lIns="0" tIns="0" rIns="0" bIns="0" anchor="ctr"/>
          <a:lstStyle/>
          <a:p>
            <a:pPr algn="ctr">
              <a:lnSpc>
                <a:spcPct val="100000"/>
              </a:lnSpc>
            </a:pPr>
            <a:r>
              <a:rPr lang="es-AR" sz="4400" dirty="0" err="1">
                <a:solidFill>
                  <a:schemeClr val="bg2">
                    <a:lumMod val="75000"/>
                  </a:schemeClr>
                </a:solidFill>
                <a:latin typeface="Comic Sans MS" panose="030F0702030302020204" pitchFamily="66" charset="0"/>
              </a:rPr>
              <a:t>Transcriptómica</a:t>
            </a:r>
            <a:r>
              <a:rPr lang="es-AR" sz="4400" dirty="0">
                <a:solidFill>
                  <a:schemeClr val="bg2">
                    <a:lumMod val="75000"/>
                  </a:schemeClr>
                </a:solidFill>
                <a:latin typeface="Comic Sans MS" panose="030F0702030302020204" pitchFamily="66" charset="0"/>
              </a:rPr>
              <a:t>.</a:t>
            </a:r>
            <a:endParaRPr sz="4400" dirty="0">
              <a:solidFill>
                <a:schemeClr val="bg2">
                  <a:lumMod val="75000"/>
                </a:schemeClr>
              </a:solidFill>
              <a:latin typeface="Comic Sans MS" panose="030F0702030302020204" pitchFamily="66" charset="0"/>
            </a:endParaRPr>
          </a:p>
        </p:txBody>
      </p:sp>
      <p:sp>
        <p:nvSpPr>
          <p:cNvPr id="2" name="Marcador de número de diapositiva 1"/>
          <p:cNvSpPr>
            <a:spLocks noGrp="1"/>
          </p:cNvSpPr>
          <p:nvPr>
            <p:ph type="sldNum" sz="quarter" idx="12"/>
          </p:nvPr>
        </p:nvSpPr>
        <p:spPr/>
        <p:txBody>
          <a:bodyPr/>
          <a:lstStyle/>
          <a:p>
            <a:fld id="{CC2E6365-54A6-490A-8B25-E15F28679A5E}" type="slidenum">
              <a:rPr lang="pt-BR" smtClean="0"/>
              <a:pPr/>
              <a:t>35</a:t>
            </a:fld>
            <a:endParaRPr lang="pt-BR"/>
          </a:p>
        </p:txBody>
      </p:sp>
    </p:spTree>
    <p:extLst>
      <p:ext uri="{BB962C8B-B14F-4D97-AF65-F5344CB8AC3E}">
        <p14:creationId xmlns:p14="http://schemas.microsoft.com/office/powerpoint/2010/main" val="1108190484"/>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stomShape 1"/>
          <p:cNvSpPr/>
          <p:nvPr/>
        </p:nvSpPr>
        <p:spPr>
          <a:xfrm>
            <a:off x="4157280" y="236210"/>
            <a:ext cx="4830225" cy="1048666"/>
          </a:xfrm>
          <a:prstGeom prst="rect">
            <a:avLst/>
          </a:prstGeom>
          <a:noFill/>
          <a:ln>
            <a:noFill/>
          </a:ln>
        </p:spPr>
        <p:txBody>
          <a:bodyPr lIns="81639" tIns="40820" rIns="81639" bIns="40820"/>
          <a:lstStyle/>
          <a:p>
            <a:pPr algn="ctr">
              <a:lnSpc>
                <a:spcPct val="100000"/>
              </a:lnSpc>
            </a:pPr>
            <a:r>
              <a:rPr lang="es-AR" sz="4400" dirty="0" err="1">
                <a:latin typeface="Comic Sans MS" panose="030F0702030302020204" pitchFamily="66" charset="0"/>
                <a:cs typeface="Calibri" panose="020F0502020204030204" pitchFamily="34" charset="0"/>
              </a:rPr>
              <a:t>Transcriptómica</a:t>
            </a:r>
            <a:endParaRPr sz="4400" dirty="0">
              <a:latin typeface="Comic Sans MS" panose="030F0702030302020204" pitchFamily="66" charset="0"/>
              <a:cs typeface="Calibri" panose="020F0502020204030204" pitchFamily="34" charset="0"/>
            </a:endParaRPr>
          </a:p>
        </p:txBody>
      </p:sp>
      <p:sp>
        <p:nvSpPr>
          <p:cNvPr id="2" name="1 Rectángulo"/>
          <p:cNvSpPr/>
          <p:nvPr/>
        </p:nvSpPr>
        <p:spPr>
          <a:xfrm>
            <a:off x="912150" y="1284876"/>
            <a:ext cx="7603200" cy="4823515"/>
          </a:xfrm>
          <a:prstGeom prst="rect">
            <a:avLst/>
          </a:prstGeom>
        </p:spPr>
        <p:txBody>
          <a:bodyPr wrap="square" lIns="82945" tIns="41473" rIns="82945" bIns="41473">
            <a:spAutoFit/>
          </a:bodyPr>
          <a:lstStyle/>
          <a:p>
            <a:r>
              <a:rPr lang="es-AR" sz="2800" dirty="0">
                <a:latin typeface="Comic Sans MS" panose="030F0702030302020204" pitchFamily="66" charset="0"/>
              </a:rPr>
              <a:t>La </a:t>
            </a:r>
            <a:r>
              <a:rPr lang="es-AR" sz="2800" dirty="0" err="1">
                <a:latin typeface="Comic Sans MS" panose="030F0702030302020204" pitchFamily="66" charset="0"/>
              </a:rPr>
              <a:t>transcriptómica</a:t>
            </a:r>
            <a:r>
              <a:rPr lang="es-AR" sz="2800" dirty="0">
                <a:latin typeface="Comic Sans MS" panose="030F0702030302020204" pitchFamily="66" charset="0"/>
              </a:rPr>
              <a:t> es el estudio de </a:t>
            </a:r>
            <a:r>
              <a:rPr lang="es-AR" sz="2800" b="1" dirty="0" err="1">
                <a:latin typeface="Comic Sans MS" panose="030F0702030302020204" pitchFamily="66" charset="0"/>
              </a:rPr>
              <a:t>transcriptomas</a:t>
            </a:r>
            <a:r>
              <a:rPr lang="es-AR" sz="2800" b="1" dirty="0">
                <a:latin typeface="Comic Sans MS" panose="030F0702030302020204" pitchFamily="66" charset="0"/>
              </a:rPr>
              <a:t>. </a:t>
            </a:r>
            <a:r>
              <a:rPr lang="es-AR" sz="2800" dirty="0">
                <a:latin typeface="Comic Sans MS" panose="030F0702030302020204" pitchFamily="66" charset="0"/>
              </a:rPr>
              <a:t>Es decir, los conjuntos de las diferentes especies de RNA (</a:t>
            </a:r>
            <a:r>
              <a:rPr lang="en-US" sz="2800" dirty="0" err="1">
                <a:latin typeface="Comic Sans MS" panose="030F0702030302020204" pitchFamily="66" charset="0"/>
              </a:rPr>
              <a:t>incluyendo</a:t>
            </a:r>
            <a:r>
              <a:rPr lang="en-US" sz="2800" dirty="0">
                <a:latin typeface="Comic Sans MS" panose="030F0702030302020204" pitchFamily="66" charset="0"/>
              </a:rPr>
              <a:t> mRNA, </a:t>
            </a:r>
            <a:r>
              <a:rPr lang="en-US" sz="2800" dirty="0" err="1">
                <a:latin typeface="Comic Sans MS" panose="030F0702030302020204" pitchFamily="66" charset="0"/>
              </a:rPr>
              <a:t>rRNA</a:t>
            </a:r>
            <a:r>
              <a:rPr lang="en-US" sz="2800" dirty="0">
                <a:latin typeface="Comic Sans MS" panose="030F0702030302020204" pitchFamily="66" charset="0"/>
              </a:rPr>
              <a:t>, </a:t>
            </a:r>
            <a:r>
              <a:rPr lang="en-US" sz="2800" dirty="0" err="1">
                <a:latin typeface="Comic Sans MS" panose="030F0702030302020204" pitchFamily="66" charset="0"/>
              </a:rPr>
              <a:t>tRNA</a:t>
            </a:r>
            <a:r>
              <a:rPr lang="en-US" sz="2800" dirty="0">
                <a:latin typeface="Comic Sans MS" panose="030F0702030302020204" pitchFamily="66" charset="0"/>
              </a:rPr>
              <a:t>, y </a:t>
            </a:r>
            <a:r>
              <a:rPr lang="en-US" sz="2800" dirty="0" err="1">
                <a:latin typeface="Comic Sans MS" panose="030F0702030302020204" pitchFamily="66" charset="0"/>
              </a:rPr>
              <a:t>otros</a:t>
            </a:r>
            <a:r>
              <a:rPr lang="en-US" sz="2800" dirty="0">
                <a:latin typeface="Comic Sans MS" panose="030F0702030302020204" pitchFamily="66" charset="0"/>
              </a:rPr>
              <a:t> RNA no </a:t>
            </a:r>
            <a:r>
              <a:rPr lang="en-US" sz="2800" dirty="0" err="1">
                <a:latin typeface="Comic Sans MS" panose="030F0702030302020204" pitchFamily="66" charset="0"/>
              </a:rPr>
              <a:t>codificantes</a:t>
            </a:r>
            <a:r>
              <a:rPr lang="en-US" sz="2800" dirty="0">
                <a:latin typeface="Comic Sans MS" panose="030F0702030302020204" pitchFamily="66" charset="0"/>
              </a:rPr>
              <a:t>) </a:t>
            </a:r>
            <a:r>
              <a:rPr lang="en-US" sz="2800" dirty="0" err="1">
                <a:latin typeface="Comic Sans MS" panose="030F0702030302020204" pitchFamily="66" charset="0"/>
              </a:rPr>
              <a:t>transcriptos</a:t>
            </a:r>
            <a:r>
              <a:rPr lang="en-US" sz="2800" dirty="0">
                <a:latin typeface="Comic Sans MS" panose="030F0702030302020204" pitchFamily="66" charset="0"/>
              </a:rPr>
              <a:t> </a:t>
            </a:r>
            <a:r>
              <a:rPr lang="en-US" sz="2800" dirty="0" err="1">
                <a:latin typeface="Comic Sans MS" panose="030F0702030302020204" pitchFamily="66" charset="0"/>
              </a:rPr>
              <a:t>en</a:t>
            </a:r>
            <a:r>
              <a:rPr lang="en-US" sz="2800" dirty="0">
                <a:latin typeface="Comic Sans MS" panose="030F0702030302020204" pitchFamily="66" charset="0"/>
              </a:rPr>
              <a:t> </a:t>
            </a:r>
            <a:r>
              <a:rPr lang="en-US" sz="2800" dirty="0" err="1">
                <a:latin typeface="Comic Sans MS" panose="030F0702030302020204" pitchFamily="66" charset="0"/>
              </a:rPr>
              <a:t>una</a:t>
            </a:r>
            <a:r>
              <a:rPr lang="en-US" sz="2800" dirty="0">
                <a:latin typeface="Comic Sans MS" panose="030F0702030302020204" pitchFamily="66" charset="0"/>
              </a:rPr>
              <a:t> </a:t>
            </a:r>
            <a:r>
              <a:rPr lang="en-US" sz="2800" dirty="0" err="1">
                <a:latin typeface="Comic Sans MS" panose="030F0702030302020204" pitchFamily="66" charset="0"/>
              </a:rPr>
              <a:t>célula</a:t>
            </a:r>
            <a:r>
              <a:rPr lang="en-US" sz="2800" dirty="0">
                <a:latin typeface="Comic Sans MS" panose="030F0702030302020204" pitchFamily="66" charset="0"/>
              </a:rPr>
              <a:t> o </a:t>
            </a:r>
            <a:r>
              <a:rPr lang="en-US" sz="2800" dirty="0" err="1">
                <a:latin typeface="Comic Sans MS" panose="030F0702030302020204" pitchFamily="66" charset="0"/>
              </a:rPr>
              <a:t>una</a:t>
            </a:r>
            <a:r>
              <a:rPr lang="en-US" sz="2800" dirty="0">
                <a:latin typeface="Comic Sans MS" panose="030F0702030302020204" pitchFamily="66" charset="0"/>
              </a:rPr>
              <a:t> </a:t>
            </a:r>
            <a:r>
              <a:rPr lang="en-US" sz="2800" dirty="0" err="1">
                <a:latin typeface="Comic Sans MS" panose="030F0702030302020204" pitchFamily="66" charset="0"/>
              </a:rPr>
              <a:t>población</a:t>
            </a:r>
            <a:r>
              <a:rPr lang="en-US" sz="2800" dirty="0">
                <a:latin typeface="Comic Sans MS" panose="030F0702030302020204" pitchFamily="66" charset="0"/>
              </a:rPr>
              <a:t> </a:t>
            </a:r>
            <a:r>
              <a:rPr lang="en-US" sz="2800" dirty="0" err="1">
                <a:latin typeface="Comic Sans MS" panose="030F0702030302020204" pitchFamily="66" charset="0"/>
              </a:rPr>
              <a:t>celular</a:t>
            </a:r>
            <a:r>
              <a:rPr lang="en-US" sz="2800" dirty="0">
                <a:latin typeface="Comic Sans MS" panose="030F0702030302020204" pitchFamily="66" charset="0"/>
              </a:rPr>
              <a:t> </a:t>
            </a:r>
            <a:r>
              <a:rPr lang="en-US" sz="2800" dirty="0" err="1">
                <a:latin typeface="Comic Sans MS" panose="030F0702030302020204" pitchFamily="66" charset="0"/>
              </a:rPr>
              <a:t>en</a:t>
            </a:r>
            <a:r>
              <a:rPr lang="en-US" sz="2800" dirty="0">
                <a:latin typeface="Comic Sans MS" panose="030F0702030302020204" pitchFamily="66" charset="0"/>
              </a:rPr>
              <a:t> un </a:t>
            </a:r>
            <a:r>
              <a:rPr lang="en-US" sz="2800" dirty="0" err="1">
                <a:latin typeface="Comic Sans MS" panose="030F0702030302020204" pitchFamily="66" charset="0"/>
              </a:rPr>
              <a:t>momento</a:t>
            </a:r>
            <a:r>
              <a:rPr lang="en-US" sz="2800" dirty="0">
                <a:latin typeface="Comic Sans MS" panose="030F0702030302020204" pitchFamily="66" charset="0"/>
              </a:rPr>
              <a:t> dado.</a:t>
            </a:r>
          </a:p>
          <a:p>
            <a:endParaRPr lang="en-US" sz="2800" dirty="0">
              <a:latin typeface="Comic Sans MS" panose="030F0702030302020204" pitchFamily="66" charset="0"/>
            </a:endParaRPr>
          </a:p>
          <a:p>
            <a:r>
              <a:rPr lang="en-US" sz="2800" dirty="0" err="1">
                <a:latin typeface="Comic Sans MS" panose="030F0702030302020204" pitchFamily="66" charset="0"/>
              </a:rPr>
              <a:t>En</a:t>
            </a:r>
            <a:r>
              <a:rPr lang="en-US" sz="2800" dirty="0">
                <a:latin typeface="Comic Sans MS" panose="030F0702030302020204" pitchFamily="66" charset="0"/>
              </a:rPr>
              <a:t> </a:t>
            </a:r>
            <a:r>
              <a:rPr lang="en-US" sz="2800" dirty="0" err="1">
                <a:latin typeface="Comic Sans MS" panose="030F0702030302020204" pitchFamily="66" charset="0"/>
              </a:rPr>
              <a:t>qué</a:t>
            </a:r>
            <a:r>
              <a:rPr lang="en-US" sz="2800" dirty="0">
                <a:latin typeface="Comic Sans MS" panose="030F0702030302020204" pitchFamily="66" charset="0"/>
              </a:rPr>
              <a:t> </a:t>
            </a:r>
            <a:r>
              <a:rPr lang="en-US" sz="2800" dirty="0" err="1">
                <a:latin typeface="Comic Sans MS" panose="030F0702030302020204" pitchFamily="66" charset="0"/>
              </a:rPr>
              <a:t>casos</a:t>
            </a:r>
            <a:r>
              <a:rPr lang="en-US" sz="2800" dirty="0">
                <a:latin typeface="Comic Sans MS" panose="030F0702030302020204" pitchFamily="66" charset="0"/>
              </a:rPr>
              <a:t> se </a:t>
            </a:r>
            <a:r>
              <a:rPr lang="en-US" sz="2800" dirty="0" err="1">
                <a:latin typeface="Comic Sans MS" panose="030F0702030302020204" pitchFamily="66" charset="0"/>
              </a:rPr>
              <a:t>pueden</a:t>
            </a:r>
            <a:r>
              <a:rPr lang="en-US" sz="2800" dirty="0">
                <a:latin typeface="Comic Sans MS" panose="030F0702030302020204" pitchFamily="66" charset="0"/>
              </a:rPr>
              <a:t> </a:t>
            </a:r>
            <a:r>
              <a:rPr lang="en-US" sz="2800" dirty="0" err="1">
                <a:latin typeface="Comic Sans MS" panose="030F0702030302020204" pitchFamily="66" charset="0"/>
              </a:rPr>
              <a:t>utilizar</a:t>
            </a:r>
            <a:r>
              <a:rPr lang="en-US" sz="2800" dirty="0">
                <a:latin typeface="Comic Sans MS" panose="030F0702030302020204" pitchFamily="66" charset="0"/>
              </a:rPr>
              <a:t> </a:t>
            </a:r>
            <a:r>
              <a:rPr lang="en-US" sz="2800" dirty="0" err="1">
                <a:latin typeface="Comic Sans MS" panose="030F0702030302020204" pitchFamily="66" charset="0"/>
              </a:rPr>
              <a:t>estos</a:t>
            </a:r>
            <a:r>
              <a:rPr lang="en-US" sz="2800" dirty="0">
                <a:latin typeface="Comic Sans MS" panose="030F0702030302020204" pitchFamily="66" charset="0"/>
              </a:rPr>
              <a:t> </a:t>
            </a:r>
            <a:r>
              <a:rPr lang="en-US" sz="2800" dirty="0" err="1">
                <a:latin typeface="Comic Sans MS" panose="030F0702030302020204" pitchFamily="66" charset="0"/>
              </a:rPr>
              <a:t>datos</a:t>
            </a:r>
            <a:r>
              <a:rPr lang="en-US" sz="2800" dirty="0">
                <a:latin typeface="Comic Sans MS" panose="030F0702030302020204" pitchFamily="66" charset="0"/>
              </a:rPr>
              <a:t> para determiner </a:t>
            </a:r>
            <a:r>
              <a:rPr lang="en-US" sz="2800" dirty="0" err="1">
                <a:latin typeface="Comic Sans MS" panose="030F0702030302020204" pitchFamily="66" charset="0"/>
              </a:rPr>
              <a:t>blancos</a:t>
            </a:r>
            <a:r>
              <a:rPr lang="en-US" sz="2800" dirty="0">
                <a:latin typeface="Comic Sans MS" panose="030F0702030302020204" pitchFamily="66" charset="0"/>
              </a:rPr>
              <a:t>? </a:t>
            </a:r>
          </a:p>
          <a:p>
            <a:endParaRPr lang="en-US" sz="2800" dirty="0">
              <a:latin typeface="Comic Sans MS" panose="030F0702030302020204" pitchFamily="66" charset="0"/>
            </a:endParaRPr>
          </a:p>
          <a:p>
            <a:r>
              <a:rPr lang="en-US" sz="2800" dirty="0">
                <a:latin typeface="Comic Sans MS" panose="030F0702030302020204" pitchFamily="66" charset="0"/>
              </a:rPr>
              <a:t>Para que se </a:t>
            </a:r>
            <a:r>
              <a:rPr lang="en-US" sz="2800" dirty="0" err="1">
                <a:latin typeface="Comic Sans MS" panose="030F0702030302020204" pitchFamily="66" charset="0"/>
              </a:rPr>
              <a:t>utilizan</a:t>
            </a:r>
            <a:r>
              <a:rPr lang="en-US" sz="2800" dirty="0">
                <a:latin typeface="Comic Sans MS" panose="030F0702030302020204" pitchFamily="66" charset="0"/>
              </a:rPr>
              <a:t> los </a:t>
            </a:r>
            <a:r>
              <a:rPr lang="en-US" sz="2800" dirty="0" err="1">
                <a:latin typeface="Comic Sans MS" panose="030F0702030302020204" pitchFamily="66" charset="0"/>
              </a:rPr>
              <a:t>datos</a:t>
            </a:r>
            <a:r>
              <a:rPr lang="en-US" sz="2800" dirty="0">
                <a:latin typeface="Comic Sans MS" panose="030F0702030302020204" pitchFamily="66" charset="0"/>
              </a:rPr>
              <a:t> de </a:t>
            </a:r>
            <a:r>
              <a:rPr lang="en-US" sz="2800" dirty="0" err="1">
                <a:latin typeface="Comic Sans MS" panose="030F0702030302020204" pitchFamily="66" charset="0"/>
              </a:rPr>
              <a:t>expresión</a:t>
            </a:r>
            <a:r>
              <a:rPr lang="en-US" sz="2800" dirty="0">
                <a:latin typeface="Comic Sans MS" panose="030F0702030302020204" pitchFamily="66" charset="0"/>
              </a:rPr>
              <a:t>?</a:t>
            </a:r>
            <a:endParaRPr lang="es-ES" sz="2800" dirty="0">
              <a:latin typeface="Comic Sans MS" panose="030F0702030302020204" pitchFamily="66" charset="0"/>
            </a:endParaRPr>
          </a:p>
        </p:txBody>
      </p:sp>
      <p:sp>
        <p:nvSpPr>
          <p:cNvPr id="3" name="Marcador de número de diapositiva 2"/>
          <p:cNvSpPr>
            <a:spLocks noGrp="1"/>
          </p:cNvSpPr>
          <p:nvPr>
            <p:ph type="sldNum" sz="quarter" idx="12"/>
          </p:nvPr>
        </p:nvSpPr>
        <p:spPr/>
        <p:txBody>
          <a:bodyPr/>
          <a:lstStyle/>
          <a:p>
            <a:fld id="{CC2E6365-54A6-490A-8B25-E15F28679A5E}" type="slidenum">
              <a:rPr lang="pt-BR" smtClean="0"/>
              <a:pPr/>
              <a:t>36</a:t>
            </a:fld>
            <a:endParaRPr lang="pt-BR"/>
          </a:p>
        </p:txBody>
      </p:sp>
    </p:spTree>
    <p:extLst>
      <p:ext uri="{BB962C8B-B14F-4D97-AF65-F5344CB8AC3E}">
        <p14:creationId xmlns:p14="http://schemas.microsoft.com/office/powerpoint/2010/main" val="2366712089"/>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Rectángulo"/>
          <p:cNvSpPr>
            <a:spLocks noChangeArrowheads="1"/>
          </p:cNvSpPr>
          <p:nvPr/>
        </p:nvSpPr>
        <p:spPr bwMode="auto">
          <a:xfrm>
            <a:off x="1530720" y="156051"/>
            <a:ext cx="7424421" cy="1209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0" tIns="45715" rIns="91430" bIns="45715">
            <a:spAutoFit/>
          </a:bodyPr>
          <a:lstStyle/>
          <a:p>
            <a:pPr algn="r"/>
            <a:r>
              <a:rPr lang="en-US" altLang="es-AR" sz="3600" dirty="0" err="1">
                <a:latin typeface="Comic Sans MS" pitchFamily="66" charset="0"/>
              </a:rPr>
              <a:t>Blancos</a:t>
            </a:r>
            <a:r>
              <a:rPr lang="en-US" altLang="es-AR" sz="3600" dirty="0">
                <a:latin typeface="Comic Sans MS" pitchFamily="66" charset="0"/>
              </a:rPr>
              <a:t> </a:t>
            </a:r>
            <a:r>
              <a:rPr lang="en-US" altLang="es-AR" sz="3600" dirty="0" err="1">
                <a:latin typeface="Comic Sans MS" pitchFamily="66" charset="0"/>
              </a:rPr>
              <a:t>moleculares</a:t>
            </a:r>
            <a:r>
              <a:rPr lang="en-US" altLang="es-AR" sz="3600" dirty="0">
                <a:latin typeface="Comic Sans MS" pitchFamily="66" charset="0"/>
              </a:rPr>
              <a:t> </a:t>
            </a:r>
            <a:r>
              <a:rPr lang="en-US" altLang="es-AR" sz="3600" dirty="0" err="1">
                <a:latin typeface="Comic Sans MS" pitchFamily="66" charset="0"/>
              </a:rPr>
              <a:t>en</a:t>
            </a:r>
            <a:r>
              <a:rPr lang="en-US" altLang="es-AR" sz="3600" dirty="0">
                <a:latin typeface="Comic Sans MS" pitchFamily="66" charset="0"/>
              </a:rPr>
              <a:t> </a:t>
            </a:r>
            <a:r>
              <a:rPr lang="en-US" altLang="es-AR" sz="3600" dirty="0" err="1">
                <a:latin typeface="Comic Sans MS" pitchFamily="66" charset="0"/>
              </a:rPr>
              <a:t>patógenos</a:t>
            </a:r>
            <a:endParaRPr lang="en-US" altLang="es-AR" sz="3600" dirty="0">
              <a:latin typeface="Comic Sans MS" pitchFamily="66" charset="0"/>
            </a:endParaRPr>
          </a:p>
          <a:p>
            <a:pPr algn="r"/>
            <a:r>
              <a:rPr lang="en-US" altLang="es-AR" sz="3600" dirty="0" err="1">
                <a:latin typeface="Comic Sans MS" pitchFamily="66" charset="0"/>
              </a:rPr>
              <a:t>Qué</a:t>
            </a:r>
            <a:r>
              <a:rPr lang="en-US" altLang="es-AR" sz="3600" dirty="0">
                <a:latin typeface="Comic Sans MS" pitchFamily="66" charset="0"/>
              </a:rPr>
              <a:t> </a:t>
            </a:r>
            <a:r>
              <a:rPr lang="en-US" altLang="es-AR" sz="3600" dirty="0" err="1">
                <a:latin typeface="Comic Sans MS" pitchFamily="66" charset="0"/>
              </a:rPr>
              <a:t>tipo</a:t>
            </a:r>
            <a:r>
              <a:rPr lang="en-US" altLang="es-AR" sz="3600" dirty="0">
                <a:latin typeface="Comic Sans MS" pitchFamily="66" charset="0"/>
              </a:rPr>
              <a:t> de </a:t>
            </a:r>
            <a:r>
              <a:rPr lang="en-US" altLang="es-AR" sz="3600" dirty="0" err="1">
                <a:latin typeface="Comic Sans MS" pitchFamily="66" charset="0"/>
              </a:rPr>
              <a:t>datos</a:t>
            </a:r>
            <a:r>
              <a:rPr lang="en-US" altLang="es-AR" sz="3600" dirty="0">
                <a:latin typeface="Comic Sans MS" pitchFamily="66" charset="0"/>
              </a:rPr>
              <a:t>?</a:t>
            </a:r>
            <a:endParaRPr lang="es-AR" altLang="es-AR" sz="3600" dirty="0"/>
          </a:p>
        </p:txBody>
      </p:sp>
      <p:grpSp>
        <p:nvGrpSpPr>
          <p:cNvPr id="16" name="15 Grupo"/>
          <p:cNvGrpSpPr/>
          <p:nvPr/>
        </p:nvGrpSpPr>
        <p:grpSpPr>
          <a:xfrm>
            <a:off x="5332320" y="3508703"/>
            <a:ext cx="2905125" cy="1739208"/>
            <a:chOff x="445783" y="2028255"/>
            <a:chExt cx="3202699" cy="1917155"/>
          </a:xfrm>
        </p:grpSpPr>
        <p:sp>
          <p:nvSpPr>
            <p:cNvPr id="2" name="AutoShape 5"/>
            <p:cNvSpPr>
              <a:spLocks noChangeArrowheads="1"/>
            </p:cNvSpPr>
            <p:nvPr/>
          </p:nvSpPr>
          <p:spPr bwMode="auto">
            <a:xfrm>
              <a:off x="445783" y="2028255"/>
              <a:ext cx="3202699" cy="441697"/>
            </a:xfrm>
            <a:prstGeom prst="roundRect">
              <a:avLst>
                <a:gd name="adj" fmla="val 16667"/>
              </a:avLst>
            </a:prstGeom>
            <a:solidFill>
              <a:schemeClr val="accent3">
                <a:lumMod val="60000"/>
                <a:lumOff val="40000"/>
              </a:schemeClr>
            </a:solidFill>
            <a:ln w="38100">
              <a:solidFill>
                <a:schemeClr val="tx1"/>
              </a:solidFill>
              <a:round/>
              <a:headEnd/>
              <a:tailEnd/>
            </a:ln>
          </p:spPr>
          <p:txBody>
            <a:bodyPr lIns="100794" tIns="50397" rIns="100794" bIns="50397" anchor="ctr">
              <a:spAutoFit/>
            </a:bodyPr>
            <a:lstStyle/>
            <a:p>
              <a:pPr algn="ctr" hangingPunct="0">
                <a:lnSpc>
                  <a:spcPct val="94000"/>
                </a:lnSpc>
                <a:buClr>
                  <a:srgbClr val="000000"/>
                </a:buClr>
                <a:buSzPct val="100000"/>
                <a:buFont typeface="Times New Roman" pitchFamily="18" charset="0"/>
                <a:buNone/>
              </a:pPr>
              <a:r>
                <a:rPr lang="en-US" altLang="es-AR" dirty="0" err="1"/>
                <a:t>Estructurómica</a:t>
              </a:r>
              <a:endParaRPr lang="en-US" altLang="es-AR" dirty="0"/>
            </a:p>
          </p:txBody>
        </p:sp>
        <p:sp>
          <p:nvSpPr>
            <p:cNvPr id="4" name="Text Box 24"/>
            <p:cNvSpPr txBox="1">
              <a:spLocks noChangeArrowheads="1"/>
            </p:cNvSpPr>
            <p:nvPr/>
          </p:nvSpPr>
          <p:spPr bwMode="auto">
            <a:xfrm>
              <a:off x="573009" y="2982528"/>
              <a:ext cx="2867103" cy="962882"/>
            </a:xfrm>
            <a:prstGeom prst="rect">
              <a:avLst/>
            </a:prstGeom>
            <a:solidFill>
              <a:schemeClr val="accent3">
                <a:lumMod val="60000"/>
                <a:lumOff val="40000"/>
              </a:schemeClr>
            </a:solidFill>
            <a:ln>
              <a:noFill/>
            </a:ln>
          </p:spPr>
          <p:txBody>
            <a:bodyPr wrap="square">
              <a:spAutoFit/>
            </a:bodyPr>
            <a:lstStyle/>
            <a:p>
              <a:pPr algn="ctr" hangingPunct="0">
                <a:lnSpc>
                  <a:spcPct val="94000"/>
                </a:lnSpc>
                <a:buClr>
                  <a:srgbClr val="000000"/>
                </a:buClr>
                <a:buSzPct val="100000"/>
                <a:buFont typeface="Times New Roman" pitchFamily="18" charset="0"/>
                <a:buNone/>
              </a:pPr>
              <a:r>
                <a:rPr lang="en-US" altLang="es-AR" u="sng" dirty="0" err="1"/>
                <a:t>Drogabilidad</a:t>
              </a:r>
              <a:r>
                <a:rPr lang="en-US" altLang="es-AR" u="sng" dirty="0"/>
                <a:t> </a:t>
              </a:r>
              <a:r>
                <a:rPr lang="en-US" altLang="es-AR" u="sng" dirty="0" err="1"/>
                <a:t>estructural</a:t>
              </a:r>
              <a:endParaRPr lang="en-US" altLang="es-AR" u="sng" dirty="0"/>
            </a:p>
            <a:p>
              <a:pPr algn="ctr" hangingPunct="0">
                <a:lnSpc>
                  <a:spcPct val="94000"/>
                </a:lnSpc>
                <a:buClr>
                  <a:srgbClr val="000000"/>
                </a:buClr>
                <a:buSzPct val="100000"/>
                <a:buFont typeface="Times New Roman" pitchFamily="18" charset="0"/>
                <a:buNone/>
              </a:pPr>
              <a:r>
                <a:rPr lang="en-US" altLang="es-AR" u="sng" dirty="0" err="1"/>
                <a:t>Sitios</a:t>
              </a:r>
              <a:r>
                <a:rPr lang="en-US" altLang="es-AR" u="sng" dirty="0"/>
                <a:t> </a:t>
              </a:r>
              <a:r>
                <a:rPr lang="en-US" altLang="es-AR" u="sng" dirty="0" err="1"/>
                <a:t>catalítcos</a:t>
              </a:r>
              <a:r>
                <a:rPr lang="en-US" altLang="es-AR" u="sng" dirty="0"/>
                <a:t> </a:t>
              </a:r>
            </a:p>
            <a:p>
              <a:pPr algn="ctr" hangingPunct="0">
                <a:lnSpc>
                  <a:spcPct val="94000"/>
                </a:lnSpc>
                <a:buClr>
                  <a:srgbClr val="000000"/>
                </a:buClr>
                <a:buSzPct val="100000"/>
                <a:buFont typeface="Times New Roman" pitchFamily="18" charset="0"/>
                <a:buNone/>
              </a:pPr>
              <a:r>
                <a:rPr lang="en-US" altLang="es-AR" u="sng" dirty="0" err="1"/>
                <a:t>Residuos</a:t>
              </a:r>
              <a:r>
                <a:rPr lang="en-US" altLang="es-AR" u="sng" dirty="0"/>
                <a:t> </a:t>
              </a:r>
              <a:r>
                <a:rPr lang="en-US" altLang="es-AR" u="sng" dirty="0" err="1"/>
                <a:t>conservados</a:t>
              </a:r>
              <a:endParaRPr lang="en-US" altLang="es-AR" u="sng" dirty="0"/>
            </a:p>
          </p:txBody>
        </p:sp>
        <p:sp>
          <p:nvSpPr>
            <p:cNvPr id="12" name="11 Flecha abajo"/>
            <p:cNvSpPr/>
            <p:nvPr/>
          </p:nvSpPr>
          <p:spPr>
            <a:xfrm>
              <a:off x="1763712" y="2560962"/>
              <a:ext cx="417896" cy="456875"/>
            </a:xfrm>
            <a:prstGeom prst="downArrow">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grpSp>
      <p:grpSp>
        <p:nvGrpSpPr>
          <p:cNvPr id="17" name="16 Grupo"/>
          <p:cNvGrpSpPr/>
          <p:nvPr/>
        </p:nvGrpSpPr>
        <p:grpSpPr>
          <a:xfrm>
            <a:off x="79200" y="3203021"/>
            <a:ext cx="4450705" cy="1840368"/>
            <a:chOff x="4811712" y="1930538"/>
            <a:chExt cx="4906593" cy="2028665"/>
          </a:xfrm>
        </p:grpSpPr>
        <p:sp>
          <p:nvSpPr>
            <p:cNvPr id="3" name="AutoShape 9"/>
            <p:cNvSpPr>
              <a:spLocks noChangeArrowheads="1"/>
            </p:cNvSpPr>
            <p:nvPr/>
          </p:nvSpPr>
          <p:spPr bwMode="auto">
            <a:xfrm>
              <a:off x="5603505" y="1930538"/>
              <a:ext cx="3216699" cy="441696"/>
            </a:xfrm>
            <a:prstGeom prst="roundRect">
              <a:avLst>
                <a:gd name="adj" fmla="val 16667"/>
              </a:avLst>
            </a:prstGeom>
            <a:solidFill>
              <a:srgbClr val="FFFFCC"/>
            </a:solidFill>
            <a:ln w="38100">
              <a:solidFill>
                <a:schemeClr val="tx1"/>
              </a:solidFill>
              <a:round/>
              <a:headEnd/>
              <a:tailEnd/>
            </a:ln>
          </p:spPr>
          <p:txBody>
            <a:bodyPr lIns="100794" tIns="50397" rIns="100794" bIns="50397" anchor="ctr">
              <a:spAutoFit/>
            </a:bodyPr>
            <a:lstStyle/>
            <a:p>
              <a:pPr algn="ctr" hangingPunct="0">
                <a:lnSpc>
                  <a:spcPct val="94000"/>
                </a:lnSpc>
                <a:buClr>
                  <a:srgbClr val="000000"/>
                </a:buClr>
                <a:buSzPct val="100000"/>
                <a:buFont typeface="Times New Roman" pitchFamily="18" charset="0"/>
                <a:buNone/>
              </a:pPr>
              <a:r>
                <a:rPr lang="en-US" altLang="es-AR" dirty="0" err="1"/>
                <a:t>Reconstrucción</a:t>
              </a:r>
              <a:r>
                <a:rPr lang="en-US" altLang="es-AR" dirty="0"/>
                <a:t> </a:t>
              </a:r>
              <a:r>
                <a:rPr lang="en-US" altLang="es-AR" dirty="0" err="1"/>
                <a:t>metabólica</a:t>
              </a:r>
              <a:endParaRPr lang="en-US" altLang="es-AR" dirty="0"/>
            </a:p>
          </p:txBody>
        </p:sp>
        <p:sp>
          <p:nvSpPr>
            <p:cNvPr id="9" name="Text Box 26"/>
            <p:cNvSpPr txBox="1">
              <a:spLocks noChangeArrowheads="1"/>
            </p:cNvSpPr>
            <p:nvPr/>
          </p:nvSpPr>
          <p:spPr bwMode="auto">
            <a:xfrm>
              <a:off x="4811712" y="2996321"/>
              <a:ext cx="4906593" cy="962882"/>
            </a:xfrm>
            <a:prstGeom prst="rect">
              <a:avLst/>
            </a:prstGeom>
            <a:solidFill>
              <a:srgbClr val="FF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hangingPunct="0">
                <a:lnSpc>
                  <a:spcPct val="94000"/>
                </a:lnSpc>
                <a:buClr>
                  <a:srgbClr val="000000"/>
                </a:buClr>
                <a:buSzPct val="100000"/>
                <a:buFont typeface="Times New Roman" pitchFamily="18" charset="0"/>
                <a:buNone/>
              </a:pPr>
              <a:r>
                <a:rPr lang="en-US" altLang="es-AR" dirty="0" err="1"/>
                <a:t>Predicción</a:t>
              </a:r>
              <a:r>
                <a:rPr lang="en-US" altLang="es-AR" dirty="0"/>
                <a:t> de </a:t>
              </a:r>
              <a:r>
                <a:rPr lang="en-US" altLang="es-AR" dirty="0" err="1"/>
                <a:t>reacciones</a:t>
              </a:r>
              <a:r>
                <a:rPr lang="en-US" altLang="es-AR" dirty="0"/>
                <a:t> y </a:t>
              </a:r>
              <a:r>
                <a:rPr lang="en-US" altLang="es-AR" dirty="0" err="1"/>
                <a:t>vías</a:t>
              </a:r>
              <a:r>
                <a:rPr lang="en-US" altLang="es-AR" dirty="0"/>
                <a:t> </a:t>
              </a:r>
              <a:r>
                <a:rPr lang="en-US" altLang="es-AR" dirty="0" err="1"/>
                <a:t>metabólicas</a:t>
              </a:r>
              <a:endParaRPr lang="en-US" altLang="es-AR" dirty="0"/>
            </a:p>
            <a:p>
              <a:pPr algn="ctr" hangingPunct="0">
                <a:lnSpc>
                  <a:spcPct val="94000"/>
                </a:lnSpc>
                <a:buClr>
                  <a:srgbClr val="000000"/>
                </a:buClr>
                <a:buSzPct val="100000"/>
                <a:buFont typeface="Times New Roman" pitchFamily="18" charset="0"/>
                <a:buNone/>
              </a:pPr>
              <a:r>
                <a:rPr lang="en-US" altLang="es-AR" dirty="0"/>
                <a:t>chokepoints</a:t>
              </a:r>
            </a:p>
            <a:p>
              <a:pPr algn="ctr" hangingPunct="0">
                <a:lnSpc>
                  <a:spcPct val="94000"/>
                </a:lnSpc>
                <a:buClr>
                  <a:srgbClr val="000000"/>
                </a:buClr>
                <a:buSzPct val="100000"/>
                <a:buFont typeface="Times New Roman" pitchFamily="18" charset="0"/>
                <a:buNone/>
              </a:pPr>
              <a:r>
                <a:rPr lang="en-US" altLang="es-AR" dirty="0" err="1"/>
                <a:t>centralidad</a:t>
              </a:r>
              <a:endParaRPr lang="en-US" altLang="es-AR" dirty="0"/>
            </a:p>
          </p:txBody>
        </p:sp>
        <p:sp>
          <p:nvSpPr>
            <p:cNvPr id="13" name="12 Flecha abajo"/>
            <p:cNvSpPr/>
            <p:nvPr/>
          </p:nvSpPr>
          <p:spPr>
            <a:xfrm>
              <a:off x="7166809" y="2539446"/>
              <a:ext cx="417896" cy="456875"/>
            </a:xfrm>
            <a:prstGeom prst="downArrow">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grpSp>
      <p:grpSp>
        <p:nvGrpSpPr>
          <p:cNvPr id="18" name="17 Grupo"/>
          <p:cNvGrpSpPr/>
          <p:nvPr/>
        </p:nvGrpSpPr>
        <p:grpSpPr>
          <a:xfrm>
            <a:off x="5330235" y="1751347"/>
            <a:ext cx="2905125" cy="1632708"/>
            <a:chOff x="445783" y="4368938"/>
            <a:chExt cx="3202699" cy="1799759"/>
          </a:xfrm>
        </p:grpSpPr>
        <p:sp>
          <p:nvSpPr>
            <p:cNvPr id="6" name="AutoShape 5"/>
            <p:cNvSpPr>
              <a:spLocks noChangeArrowheads="1"/>
            </p:cNvSpPr>
            <p:nvPr/>
          </p:nvSpPr>
          <p:spPr bwMode="auto">
            <a:xfrm>
              <a:off x="445783" y="4368938"/>
              <a:ext cx="3202699" cy="441696"/>
            </a:xfrm>
            <a:prstGeom prst="roundRect">
              <a:avLst>
                <a:gd name="adj" fmla="val 16667"/>
              </a:avLst>
            </a:prstGeom>
            <a:solidFill>
              <a:srgbClr val="FF0000">
                <a:alpha val="56000"/>
              </a:srgbClr>
            </a:solidFill>
            <a:ln w="38100">
              <a:solidFill>
                <a:schemeClr val="tx1"/>
              </a:solidFill>
              <a:round/>
              <a:headEnd/>
              <a:tailEnd/>
            </a:ln>
          </p:spPr>
          <p:txBody>
            <a:bodyPr lIns="100794" tIns="50397" rIns="100794" bIns="50397" anchor="ctr">
              <a:spAutoFit/>
            </a:bodyPr>
            <a:lstStyle/>
            <a:p>
              <a:pPr algn="ctr" hangingPunct="0">
                <a:lnSpc>
                  <a:spcPct val="94000"/>
                </a:lnSpc>
                <a:buClr>
                  <a:srgbClr val="000000"/>
                </a:buClr>
                <a:buSzPct val="100000"/>
                <a:buFont typeface="Times New Roman" pitchFamily="18" charset="0"/>
                <a:buNone/>
              </a:pPr>
              <a:r>
                <a:rPr lang="en-US" altLang="es-AR" dirty="0" err="1"/>
                <a:t>Transcriptómica</a:t>
              </a:r>
              <a:endParaRPr lang="en-US" altLang="es-AR" dirty="0"/>
            </a:p>
          </p:txBody>
        </p:sp>
        <p:sp>
          <p:nvSpPr>
            <p:cNvPr id="11" name="Text Box 33"/>
            <p:cNvSpPr txBox="1">
              <a:spLocks noChangeArrowheads="1"/>
            </p:cNvSpPr>
            <p:nvPr/>
          </p:nvSpPr>
          <p:spPr bwMode="auto">
            <a:xfrm>
              <a:off x="849312" y="5456237"/>
              <a:ext cx="2212209" cy="712460"/>
            </a:xfrm>
            <a:prstGeom prst="rect">
              <a:avLst/>
            </a:prstGeom>
            <a:solidFill>
              <a:srgbClr val="FF0000">
                <a:alpha val="55000"/>
              </a:srgbClr>
            </a:solidFill>
            <a:ln>
              <a:noFill/>
            </a:ln>
          </p:spPr>
          <p:txBody>
            <a:bodyPr wrap="square">
              <a:spAutoFit/>
            </a:bodyPr>
            <a:lstStyle/>
            <a:p>
              <a:r>
                <a:rPr lang="es-AR" dirty="0"/>
                <a:t>Expresión diferencial </a:t>
              </a:r>
            </a:p>
          </p:txBody>
        </p:sp>
        <p:sp>
          <p:nvSpPr>
            <p:cNvPr id="14" name="13 Flecha abajo"/>
            <p:cNvSpPr/>
            <p:nvPr/>
          </p:nvSpPr>
          <p:spPr>
            <a:xfrm>
              <a:off x="1763712" y="4923162"/>
              <a:ext cx="417896" cy="456875"/>
            </a:xfrm>
            <a:prstGeom prst="downArrow">
              <a:avLst/>
            </a:prstGeom>
            <a:solidFill>
              <a:srgbClr val="FF0000">
                <a:alpha val="5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grpSp>
      <p:grpSp>
        <p:nvGrpSpPr>
          <p:cNvPr id="10" name="9 Grupo"/>
          <p:cNvGrpSpPr/>
          <p:nvPr/>
        </p:nvGrpSpPr>
        <p:grpSpPr>
          <a:xfrm>
            <a:off x="286560" y="1060075"/>
            <a:ext cx="2889250" cy="1844458"/>
            <a:chOff x="6293311" y="4309746"/>
            <a:chExt cx="3185197" cy="2033174"/>
          </a:xfrm>
        </p:grpSpPr>
        <p:sp>
          <p:nvSpPr>
            <p:cNvPr id="7" name="AutoShape 11"/>
            <p:cNvSpPr>
              <a:spLocks noChangeArrowheads="1"/>
            </p:cNvSpPr>
            <p:nvPr/>
          </p:nvSpPr>
          <p:spPr bwMode="auto">
            <a:xfrm>
              <a:off x="6293311" y="4309746"/>
              <a:ext cx="3185197" cy="441696"/>
            </a:xfrm>
            <a:prstGeom prst="roundRect">
              <a:avLst>
                <a:gd name="adj" fmla="val 16667"/>
              </a:avLst>
            </a:prstGeom>
            <a:solidFill>
              <a:schemeClr val="bg2">
                <a:lumMod val="90000"/>
              </a:schemeClr>
            </a:solidFill>
            <a:ln w="38100">
              <a:solidFill>
                <a:schemeClr val="tx1"/>
              </a:solidFill>
              <a:round/>
              <a:headEnd/>
              <a:tailEnd/>
            </a:ln>
          </p:spPr>
          <p:txBody>
            <a:bodyPr lIns="100794" tIns="50397" rIns="100794" bIns="50397" anchor="ctr">
              <a:spAutoFit/>
            </a:bodyPr>
            <a:lstStyle/>
            <a:p>
              <a:pPr algn="ctr" hangingPunct="0">
                <a:lnSpc>
                  <a:spcPct val="94000"/>
                </a:lnSpc>
                <a:buClr>
                  <a:srgbClr val="000000"/>
                </a:buClr>
                <a:buSzPct val="100000"/>
                <a:buFont typeface="Times New Roman" pitchFamily="18" charset="0"/>
                <a:buNone/>
              </a:pPr>
              <a:r>
                <a:rPr lang="en-US" altLang="es-AR" dirty="0" err="1"/>
                <a:t>Genómica</a:t>
              </a:r>
              <a:endParaRPr lang="en-US" altLang="es-AR" dirty="0"/>
            </a:p>
          </p:txBody>
        </p:sp>
        <p:sp>
          <p:nvSpPr>
            <p:cNvPr id="8" name="Text Box 33"/>
            <p:cNvSpPr txBox="1">
              <a:spLocks noChangeArrowheads="1"/>
            </p:cNvSpPr>
            <p:nvPr/>
          </p:nvSpPr>
          <p:spPr bwMode="auto">
            <a:xfrm>
              <a:off x="6790503" y="5380038"/>
              <a:ext cx="2212208" cy="962882"/>
            </a:xfrm>
            <a:prstGeom prst="rect">
              <a:avLst/>
            </a:prstGeom>
            <a:solidFill>
              <a:schemeClr val="bg2">
                <a:lumMod val="90000"/>
              </a:schemeClr>
            </a:solidFill>
            <a:ln>
              <a:noFill/>
            </a:ln>
          </p:spPr>
          <p:txBody>
            <a:bodyPr wrap="square">
              <a:spAutoFit/>
            </a:bodyPr>
            <a:lstStyle/>
            <a:p>
              <a:pPr algn="ctr" hangingPunct="0">
                <a:lnSpc>
                  <a:spcPct val="94000"/>
                </a:lnSpc>
                <a:buClr>
                  <a:srgbClr val="000000"/>
                </a:buClr>
                <a:buSzPct val="100000"/>
                <a:buFont typeface="Times New Roman" pitchFamily="18" charset="0"/>
                <a:buNone/>
              </a:pPr>
              <a:r>
                <a:rPr lang="en-US" altLang="es-AR" dirty="0" err="1"/>
                <a:t>Criterio</a:t>
              </a:r>
              <a:r>
                <a:rPr lang="en-US" altLang="es-AR" dirty="0"/>
                <a:t> </a:t>
              </a:r>
              <a:r>
                <a:rPr lang="en-US" altLang="es-AR" i="1" dirty="0"/>
                <a:t>off-target</a:t>
              </a:r>
              <a:r>
                <a:rPr lang="en-US" altLang="es-AR" dirty="0"/>
                <a:t>.</a:t>
              </a:r>
            </a:p>
            <a:p>
              <a:pPr algn="ctr" hangingPunct="0">
                <a:lnSpc>
                  <a:spcPct val="94000"/>
                </a:lnSpc>
                <a:buClr>
                  <a:srgbClr val="000000"/>
                </a:buClr>
                <a:buSzPct val="100000"/>
                <a:buFont typeface="Times New Roman" pitchFamily="18" charset="0"/>
                <a:buNone/>
              </a:pPr>
              <a:r>
                <a:rPr lang="en-US" altLang="es-AR" dirty="0" err="1"/>
                <a:t>Esencialidad</a:t>
              </a:r>
              <a:r>
                <a:rPr lang="en-US" altLang="es-AR" dirty="0"/>
                <a:t>.</a:t>
              </a:r>
            </a:p>
            <a:p>
              <a:pPr algn="ctr" hangingPunct="0">
                <a:lnSpc>
                  <a:spcPct val="94000"/>
                </a:lnSpc>
                <a:buClr>
                  <a:srgbClr val="000000"/>
                </a:buClr>
                <a:buSzPct val="100000"/>
                <a:buFont typeface="Times New Roman" pitchFamily="18" charset="0"/>
                <a:buNone/>
              </a:pPr>
              <a:r>
                <a:rPr lang="en-US" altLang="es-AR" dirty="0" err="1"/>
                <a:t>Otros</a:t>
              </a:r>
              <a:endParaRPr lang="en-US" altLang="es-AR" dirty="0"/>
            </a:p>
          </p:txBody>
        </p:sp>
        <p:sp>
          <p:nvSpPr>
            <p:cNvPr id="15" name="14 Flecha abajo"/>
            <p:cNvSpPr/>
            <p:nvPr/>
          </p:nvSpPr>
          <p:spPr>
            <a:xfrm>
              <a:off x="7670416" y="4846637"/>
              <a:ext cx="417896" cy="456875"/>
            </a:xfrm>
            <a:prstGeom prst="downArrow">
              <a:avLst/>
            </a:prstGeom>
            <a:solidFill>
              <a:schemeClr val="bg2">
                <a:lumMod val="90000"/>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grpSp>
      <p:grpSp>
        <p:nvGrpSpPr>
          <p:cNvPr id="19" name="18 Grupo"/>
          <p:cNvGrpSpPr/>
          <p:nvPr/>
        </p:nvGrpSpPr>
        <p:grpSpPr>
          <a:xfrm>
            <a:off x="3535200" y="5428822"/>
            <a:ext cx="2905125" cy="1362468"/>
            <a:chOff x="445783" y="1869471"/>
            <a:chExt cx="3202699" cy="1501870"/>
          </a:xfrm>
          <a:solidFill>
            <a:schemeClr val="accent5">
              <a:lumMod val="40000"/>
              <a:lumOff val="60000"/>
            </a:schemeClr>
          </a:solidFill>
        </p:grpSpPr>
        <p:sp>
          <p:nvSpPr>
            <p:cNvPr id="20" name="AutoShape 5"/>
            <p:cNvSpPr>
              <a:spLocks noChangeArrowheads="1"/>
            </p:cNvSpPr>
            <p:nvPr/>
          </p:nvSpPr>
          <p:spPr bwMode="auto">
            <a:xfrm>
              <a:off x="445783" y="1869471"/>
              <a:ext cx="3202699" cy="759266"/>
            </a:xfrm>
            <a:prstGeom prst="roundRect">
              <a:avLst>
                <a:gd name="adj" fmla="val 16667"/>
              </a:avLst>
            </a:prstGeom>
            <a:grpFill/>
            <a:ln w="38100">
              <a:solidFill>
                <a:schemeClr val="tx1"/>
              </a:solidFill>
              <a:round/>
              <a:headEnd/>
              <a:tailEnd/>
            </a:ln>
          </p:spPr>
          <p:txBody>
            <a:bodyPr lIns="100794" tIns="50397" rIns="100794" bIns="50397" anchor="ctr">
              <a:spAutoFit/>
            </a:bodyPr>
            <a:lstStyle/>
            <a:p>
              <a:pPr algn="ctr" hangingPunct="0">
                <a:lnSpc>
                  <a:spcPct val="94000"/>
                </a:lnSpc>
                <a:buClr>
                  <a:srgbClr val="000000"/>
                </a:buClr>
                <a:buSzPct val="100000"/>
                <a:buFont typeface="Times New Roman" pitchFamily="18" charset="0"/>
                <a:buNone/>
              </a:pPr>
              <a:r>
                <a:rPr lang="en-US" altLang="es-AR" dirty="0" err="1"/>
                <a:t>Experimentos</a:t>
              </a:r>
              <a:r>
                <a:rPr lang="en-US" altLang="es-AR" dirty="0"/>
                <a:t> a </a:t>
              </a:r>
              <a:r>
                <a:rPr lang="en-US" altLang="es-AR" dirty="0" err="1"/>
                <a:t>escala</a:t>
              </a:r>
              <a:r>
                <a:rPr lang="en-US" altLang="es-AR" dirty="0"/>
                <a:t> </a:t>
              </a:r>
              <a:r>
                <a:rPr lang="en-US" altLang="es-AR" dirty="0" err="1"/>
                <a:t>genómica</a:t>
              </a:r>
              <a:endParaRPr lang="en-US" altLang="es-AR" dirty="0"/>
            </a:p>
          </p:txBody>
        </p:sp>
        <p:sp>
          <p:nvSpPr>
            <p:cNvPr id="21" name="Text Box 24"/>
            <p:cNvSpPr txBox="1">
              <a:spLocks noChangeArrowheads="1"/>
            </p:cNvSpPr>
            <p:nvPr/>
          </p:nvSpPr>
          <p:spPr bwMode="auto">
            <a:xfrm>
              <a:off x="573009" y="2982527"/>
              <a:ext cx="2867103" cy="388814"/>
            </a:xfrm>
            <a:prstGeom prst="rect">
              <a:avLst/>
            </a:prstGeom>
            <a:grpFill/>
            <a:ln>
              <a:noFill/>
            </a:ln>
          </p:spPr>
          <p:txBody>
            <a:bodyPr wrap="square">
              <a:spAutoFit/>
            </a:bodyPr>
            <a:lstStyle/>
            <a:p>
              <a:pPr algn="ctr" hangingPunct="0">
                <a:lnSpc>
                  <a:spcPct val="94000"/>
                </a:lnSpc>
                <a:buClr>
                  <a:srgbClr val="000000"/>
                </a:buClr>
                <a:buSzPct val="100000"/>
                <a:buFont typeface="Times New Roman" pitchFamily="18" charset="0"/>
                <a:buNone/>
              </a:pPr>
              <a:r>
                <a:rPr lang="en-US" altLang="es-AR" u="sng" dirty="0" err="1"/>
                <a:t>Esencialidad</a:t>
              </a:r>
              <a:endParaRPr lang="en-US" altLang="es-AR" u="sng" dirty="0"/>
            </a:p>
          </p:txBody>
        </p:sp>
        <p:sp>
          <p:nvSpPr>
            <p:cNvPr id="22" name="21 Flecha abajo"/>
            <p:cNvSpPr/>
            <p:nvPr/>
          </p:nvSpPr>
          <p:spPr>
            <a:xfrm>
              <a:off x="1763712" y="2560962"/>
              <a:ext cx="417896" cy="456875"/>
            </a:xfrm>
            <a:prstGeom prst="down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grpSp>
      <p:sp>
        <p:nvSpPr>
          <p:cNvPr id="23" name="Marcador de número de diapositiva 22"/>
          <p:cNvSpPr>
            <a:spLocks noGrp="1"/>
          </p:cNvSpPr>
          <p:nvPr>
            <p:ph type="sldNum" sz="quarter" idx="12"/>
          </p:nvPr>
        </p:nvSpPr>
        <p:spPr/>
        <p:txBody>
          <a:bodyPr/>
          <a:lstStyle/>
          <a:p>
            <a:fld id="{CC2E6365-54A6-490A-8B25-E15F28679A5E}" type="slidenum">
              <a:rPr lang="pt-BR" smtClean="0"/>
              <a:pPr/>
              <a:t>37</a:t>
            </a:fld>
            <a:endParaRPr lang="pt-BR"/>
          </a:p>
        </p:txBody>
      </p:sp>
      <p:sp>
        <p:nvSpPr>
          <p:cNvPr id="24" name="Elipse 23">
            <a:extLst>
              <a:ext uri="{FF2B5EF4-FFF2-40B4-BE49-F238E27FC236}">
                <a16:creationId xmlns:a16="http://schemas.microsoft.com/office/drawing/2014/main" id="{3DCB6009-E23B-48FD-991E-3F71CF5412E6}"/>
              </a:ext>
            </a:extLst>
          </p:cNvPr>
          <p:cNvSpPr/>
          <p:nvPr/>
        </p:nvSpPr>
        <p:spPr>
          <a:xfrm flipH="1">
            <a:off x="3046052" y="4934361"/>
            <a:ext cx="3883420" cy="2366505"/>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4560034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4 CuadroTexto"/>
          <p:cNvSpPr txBox="1">
            <a:spLocks noChangeArrowheads="1"/>
          </p:cNvSpPr>
          <p:nvPr/>
        </p:nvSpPr>
        <p:spPr bwMode="auto">
          <a:xfrm>
            <a:off x="216329" y="209729"/>
            <a:ext cx="9124950" cy="1076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tIns="45715" rIns="91430" bIns="45715">
            <a:spAutoFit/>
          </a:bodyPr>
          <a:lstStyle/>
          <a:p>
            <a:r>
              <a:rPr lang="es-AR" altLang="es-AR" sz="3200" dirty="0">
                <a:latin typeface="Comic Sans MS" pitchFamily="66" charset="0"/>
              </a:rPr>
              <a:t>Tecnologías basadas en </a:t>
            </a:r>
            <a:r>
              <a:rPr lang="es-AR" altLang="es-AR" sz="3200" dirty="0" err="1">
                <a:latin typeface="Comic Sans MS" pitchFamily="66" charset="0"/>
              </a:rPr>
              <a:t>TraSH</a:t>
            </a:r>
            <a:r>
              <a:rPr lang="es-AR" altLang="es-AR" sz="3200" dirty="0">
                <a:latin typeface="Comic Sans MS" pitchFamily="66" charset="0"/>
              </a:rPr>
              <a:t> (</a:t>
            </a:r>
            <a:r>
              <a:rPr lang="es-AR" altLang="es-AR" sz="3200" dirty="0" err="1">
                <a:latin typeface="Comic Sans MS" pitchFamily="66" charset="0"/>
              </a:rPr>
              <a:t>Transposon</a:t>
            </a:r>
            <a:r>
              <a:rPr lang="es-AR" altLang="es-AR" sz="3200" dirty="0">
                <a:latin typeface="Comic Sans MS" pitchFamily="66" charset="0"/>
              </a:rPr>
              <a:t> </a:t>
            </a:r>
            <a:r>
              <a:rPr lang="es-AR" altLang="es-AR" sz="3200" dirty="0" err="1">
                <a:latin typeface="Comic Sans MS" pitchFamily="66" charset="0"/>
              </a:rPr>
              <a:t>Site</a:t>
            </a:r>
            <a:r>
              <a:rPr lang="es-AR" altLang="es-AR" sz="3200" dirty="0">
                <a:latin typeface="Comic Sans MS" pitchFamily="66" charset="0"/>
              </a:rPr>
              <a:t> </a:t>
            </a:r>
            <a:r>
              <a:rPr lang="es-AR" altLang="es-AR" sz="3200" dirty="0" err="1">
                <a:latin typeface="Comic Sans MS" pitchFamily="66" charset="0"/>
              </a:rPr>
              <a:t>Hybridization</a:t>
            </a:r>
            <a:r>
              <a:rPr lang="es-AR" altLang="es-AR" sz="3200" dirty="0">
                <a:latin typeface="Comic Sans MS" pitchFamily="66" charset="0"/>
              </a:rPr>
              <a:t>) </a:t>
            </a:r>
          </a:p>
        </p:txBody>
      </p:sp>
      <p:sp>
        <p:nvSpPr>
          <p:cNvPr id="53251" name="AutoShape 5" descr="Figure 1"/>
          <p:cNvSpPr>
            <a:spLocks noChangeAspect="1" noChangeArrowheads="1"/>
          </p:cNvSpPr>
          <p:nvPr/>
        </p:nvSpPr>
        <p:spPr bwMode="auto">
          <a:xfrm>
            <a:off x="155576" y="-144462"/>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tIns="45715" rIns="91430" bIns="45715"/>
          <a:lstStyle/>
          <a:p>
            <a:endParaRPr lang="es-AR" altLang="es-AR"/>
          </a:p>
        </p:txBody>
      </p:sp>
      <p:sp>
        <p:nvSpPr>
          <p:cNvPr id="53252" name="AutoShape 7" descr="Figure 1"/>
          <p:cNvSpPr>
            <a:spLocks noChangeAspect="1" noChangeArrowheads="1"/>
          </p:cNvSpPr>
          <p:nvPr/>
        </p:nvSpPr>
        <p:spPr bwMode="auto">
          <a:xfrm>
            <a:off x="307975" y="7938"/>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tIns="45715" rIns="91430" bIns="45715"/>
          <a:lstStyle/>
          <a:p>
            <a:endParaRPr lang="es-AR" altLang="es-AR"/>
          </a:p>
        </p:txBody>
      </p:sp>
      <p:sp>
        <p:nvSpPr>
          <p:cNvPr id="53253" name="AutoShape 9" descr="Figure 1"/>
          <p:cNvSpPr>
            <a:spLocks noChangeAspect="1" noChangeArrowheads="1"/>
          </p:cNvSpPr>
          <p:nvPr/>
        </p:nvSpPr>
        <p:spPr bwMode="auto">
          <a:xfrm>
            <a:off x="460375" y="160338"/>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tIns="45715" rIns="91430" bIns="45715"/>
          <a:lstStyle/>
          <a:p>
            <a:endParaRPr lang="es-AR" altLang="es-AR"/>
          </a:p>
        </p:txBody>
      </p:sp>
      <p:pic>
        <p:nvPicPr>
          <p:cNvPr id="7" name="Picture 2" descr="https://media.springernature.com/original/springer-static/image/art%3A10.1186%2Fs13059-014-0514-z/MediaObjects/13059_2014_Article_514_Fig2_HTML.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25044" y="1440605"/>
            <a:ext cx="4907520" cy="4812986"/>
          </a:xfrm>
          <a:prstGeom prst="rect">
            <a:avLst/>
          </a:prstGeom>
          <a:noFill/>
          <a:extLst>
            <a:ext uri="{909E8E84-426E-40DD-AFC4-6F175D3DCCD1}">
              <a14:hiddenFill xmlns:a14="http://schemas.microsoft.com/office/drawing/2010/main">
                <a:solidFill>
                  <a:srgbClr val="FFFFFF"/>
                </a:solidFill>
              </a14:hiddenFill>
            </a:ext>
          </a:extLst>
        </p:spPr>
      </p:pic>
      <p:sp>
        <p:nvSpPr>
          <p:cNvPr id="2" name="Marcador de número de diapositiva 1"/>
          <p:cNvSpPr>
            <a:spLocks noGrp="1"/>
          </p:cNvSpPr>
          <p:nvPr>
            <p:ph type="sldNum" sz="quarter" idx="12"/>
          </p:nvPr>
        </p:nvSpPr>
        <p:spPr/>
        <p:txBody>
          <a:bodyPr/>
          <a:lstStyle/>
          <a:p>
            <a:fld id="{CC2E6365-54A6-490A-8B25-E15F28679A5E}" type="slidenum">
              <a:rPr lang="pt-BR" smtClean="0"/>
              <a:pPr/>
              <a:t>38</a:t>
            </a:fld>
            <a:endParaRPr lang="pt-BR"/>
          </a:p>
        </p:txBody>
      </p:sp>
    </p:spTree>
    <p:extLst>
      <p:ext uri="{BB962C8B-B14F-4D97-AF65-F5344CB8AC3E}">
        <p14:creationId xmlns:p14="http://schemas.microsoft.com/office/powerpoint/2010/main" val="27115069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General sketch of Target-Pathogen pipeline. Structural druggability and metabolic analyses are integrated with available experimental data and in silico analysis data. After all data are integrated in Target-Pathogen, a user designed scoring function is used to weight different features in order to obtain a ranked list of candidate drug target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3064" y="2172861"/>
            <a:ext cx="8857440" cy="4657776"/>
          </a:xfrm>
          <a:prstGeom prst="rect">
            <a:avLst/>
          </a:prstGeom>
          <a:noFill/>
          <a:extLst>
            <a:ext uri="{909E8E84-426E-40DD-AFC4-6F175D3DCCD1}">
              <a14:hiddenFill xmlns:a14="http://schemas.microsoft.com/office/drawing/2010/main">
                <a:solidFill>
                  <a:srgbClr val="FFFFFF"/>
                </a:solidFill>
              </a14:hiddenFill>
            </a:ext>
          </a:extLst>
        </p:spPr>
      </p:pic>
      <p:pic>
        <p:nvPicPr>
          <p:cNvPr id="819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3065" y="249146"/>
            <a:ext cx="6143040" cy="17281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Marcador de número de diapositiva 1"/>
          <p:cNvSpPr>
            <a:spLocks noGrp="1"/>
          </p:cNvSpPr>
          <p:nvPr>
            <p:ph type="sldNum" sz="quarter" idx="12"/>
          </p:nvPr>
        </p:nvSpPr>
        <p:spPr/>
        <p:txBody>
          <a:bodyPr/>
          <a:lstStyle/>
          <a:p>
            <a:fld id="{CC2E6365-54A6-490A-8B25-E15F28679A5E}" type="slidenum">
              <a:rPr lang="pt-BR" smtClean="0"/>
              <a:pPr/>
              <a:t>39</a:t>
            </a:fld>
            <a:endParaRPr lang="pt-BR"/>
          </a:p>
        </p:txBody>
      </p:sp>
    </p:spTree>
    <p:extLst>
      <p:ext uri="{BB962C8B-B14F-4D97-AF65-F5344CB8AC3E}">
        <p14:creationId xmlns:p14="http://schemas.microsoft.com/office/powerpoint/2010/main" val="3964806419"/>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100;p17"/>
          <p:cNvSpPr/>
          <p:nvPr/>
        </p:nvSpPr>
        <p:spPr>
          <a:xfrm>
            <a:off x="3742560" y="2531168"/>
            <a:ext cx="873000" cy="680400"/>
          </a:xfrm>
          <a:prstGeom prst="rightArrow">
            <a:avLst>
              <a:gd name="adj1" fmla="val 50000"/>
              <a:gd name="adj2" fmla="val 50000"/>
            </a:avLst>
          </a:prstGeom>
          <a:solidFill>
            <a:srgbClr val="0000FF"/>
          </a:solidFill>
          <a:ln w="9525" cap="flat" cmpd="sng">
            <a:solidFill>
              <a:schemeClr val="dk2"/>
            </a:solidFill>
            <a:prstDash val="solid"/>
            <a:round/>
            <a:headEnd type="none" w="sm" len="sm"/>
            <a:tailEnd type="none" w="sm" len="sm"/>
          </a:ln>
        </p:spPr>
        <p:txBody>
          <a:bodyPr spcFirstLastPara="1" wrap="square" lIns="102387" tIns="102387" rIns="102387" bIns="102387" anchor="ctr" anchorCtr="0">
            <a:noAutofit/>
          </a:bodyPr>
          <a:lstStyle/>
          <a:p>
            <a:endParaRPr/>
          </a:p>
        </p:txBody>
      </p:sp>
      <p:pic>
        <p:nvPicPr>
          <p:cNvPr id="8" name="Google Shape;102;p17"/>
          <p:cNvPicPr preferRelativeResize="0"/>
          <p:nvPr/>
        </p:nvPicPr>
        <p:blipFill>
          <a:blip r:embed="rId3">
            <a:alphaModFix/>
          </a:blip>
          <a:stretch>
            <a:fillRect/>
          </a:stretch>
        </p:blipFill>
        <p:spPr>
          <a:xfrm>
            <a:off x="152400" y="1308568"/>
            <a:ext cx="3764849" cy="3733366"/>
          </a:xfrm>
          <a:prstGeom prst="rect">
            <a:avLst/>
          </a:prstGeom>
          <a:noFill/>
          <a:ln>
            <a:noFill/>
          </a:ln>
        </p:spPr>
      </p:pic>
      <p:sp>
        <p:nvSpPr>
          <p:cNvPr id="9" name="Google Shape;104;p17"/>
          <p:cNvSpPr/>
          <p:nvPr/>
        </p:nvSpPr>
        <p:spPr>
          <a:xfrm rot="5400000">
            <a:off x="4150755" y="4907926"/>
            <a:ext cx="873092" cy="680329"/>
          </a:xfrm>
          <a:prstGeom prst="rightArrow">
            <a:avLst>
              <a:gd name="adj1" fmla="val 50000"/>
              <a:gd name="adj2" fmla="val 50000"/>
            </a:avLst>
          </a:prstGeom>
          <a:solidFill>
            <a:srgbClr val="FF0000"/>
          </a:solidFill>
          <a:ln w="9525" cap="flat" cmpd="sng">
            <a:solidFill>
              <a:schemeClr val="dk2"/>
            </a:solidFill>
            <a:prstDash val="solid"/>
            <a:round/>
            <a:headEnd type="none" w="sm" len="sm"/>
            <a:tailEnd type="none" w="sm" len="sm"/>
          </a:ln>
        </p:spPr>
        <p:txBody>
          <a:bodyPr spcFirstLastPara="1" wrap="square" lIns="102387" tIns="102387" rIns="102387" bIns="102387" anchor="ctr" anchorCtr="0">
            <a:noAutofit/>
          </a:bodyPr>
          <a:lstStyle/>
          <a:p>
            <a:endParaRPr/>
          </a:p>
        </p:txBody>
      </p:sp>
      <p:sp>
        <p:nvSpPr>
          <p:cNvPr id="10" name="Google Shape;105;p17"/>
          <p:cNvSpPr txBox="1"/>
          <p:nvPr/>
        </p:nvSpPr>
        <p:spPr>
          <a:xfrm>
            <a:off x="3015519" y="5779326"/>
            <a:ext cx="3638211" cy="1772000"/>
          </a:xfrm>
          <a:prstGeom prst="rect">
            <a:avLst/>
          </a:prstGeom>
          <a:noFill/>
          <a:ln>
            <a:noFill/>
          </a:ln>
        </p:spPr>
        <p:txBody>
          <a:bodyPr spcFirstLastPara="1" wrap="square" lIns="102387" tIns="102387" rIns="102387" bIns="102387" anchor="t" anchorCtr="0">
            <a:noAutofit/>
          </a:bodyPr>
          <a:lstStyle/>
          <a:p>
            <a:pPr algn="ctr"/>
            <a:r>
              <a:rPr lang="es-419" b="1" dirty="0"/>
              <a:t>Nuevas estrategias eficaces que ahorren recursos y esfuerzos.</a:t>
            </a:r>
            <a:endParaRPr b="1" dirty="0"/>
          </a:p>
        </p:txBody>
      </p:sp>
      <p:sp>
        <p:nvSpPr>
          <p:cNvPr id="11" name="Rectangle 1"/>
          <p:cNvSpPr txBox="1">
            <a:spLocks noChangeArrowheads="1"/>
          </p:cNvSpPr>
          <p:nvPr/>
        </p:nvSpPr>
        <p:spPr>
          <a:xfrm>
            <a:off x="148320" y="143054"/>
            <a:ext cx="8229600" cy="1143001"/>
          </a:xfrm>
          <a:prstGeom prst="rect">
            <a:avLst/>
          </a:prstGeom>
          <a:extLst>
            <a:ext uri="{91240B29-F687-4F45-9708-019B960494DF}">
              <a14:hiddenLine xmlns:a14="http://schemas.microsoft.com/office/drawing/2010/main" w="9360" cap="flat">
                <a:solidFill>
                  <a:srgbClr val="3465A4"/>
                </a:solidFill>
                <a:round/>
                <a:headEnd/>
                <a:tailEnd/>
              </a14:hiddenLine>
            </a:ext>
          </a:extLst>
        </p:spPr>
        <p:txBody>
          <a:bodyPr vert="horz" lIns="0" tIns="33261" rIns="0" bIns="0" rtlCol="0" anchor="ctr">
            <a:normAutofit fontScale="77500" lnSpcReduction="20000"/>
          </a:bodyPr>
          <a:lstStyle>
            <a:lvl1pPr algn="ctr" defTabSz="1007943" rtl="0" eaLnBrk="1" latinLnBrk="0" hangingPunct="1">
              <a:spcBef>
                <a:spcPct val="0"/>
              </a:spcBef>
              <a:buNone/>
              <a:defRPr sz="4900" kern="1200">
                <a:solidFill>
                  <a:srgbClr val="FFFFFF"/>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tabLst>
                <a:tab pos="457153" algn="l"/>
                <a:tab pos="914305" algn="l"/>
                <a:tab pos="1371458" algn="l"/>
                <a:tab pos="1828610" algn="l"/>
                <a:tab pos="2285763" algn="l"/>
                <a:tab pos="2742915" algn="l"/>
                <a:tab pos="3200068" algn="l"/>
                <a:tab pos="3657220" algn="l"/>
                <a:tab pos="4114373" algn="l"/>
                <a:tab pos="4571526" algn="l"/>
                <a:tab pos="5028678" algn="l"/>
                <a:tab pos="5485831" algn="l"/>
                <a:tab pos="5942984" algn="l"/>
                <a:tab pos="6400137" algn="l"/>
                <a:tab pos="6857289" algn="l"/>
                <a:tab pos="7314442" algn="l"/>
                <a:tab pos="7771595" algn="l"/>
                <a:tab pos="8228747" algn="l"/>
              </a:tabLst>
            </a:pPr>
            <a:r>
              <a:rPr lang="es-AR" altLang="es-AR" sz="3600" dirty="0">
                <a:solidFill>
                  <a:schemeClr val="tx1"/>
                </a:solidFill>
                <a:latin typeface="Comic Sans MS" pitchFamily="66" charset="0"/>
              </a:rPr>
              <a:t>El desarrollo de nuevos fármacos no acompaña el surgimiento de cepas resistentes</a:t>
            </a:r>
          </a:p>
        </p:txBody>
      </p:sp>
      <p:sp>
        <p:nvSpPr>
          <p:cNvPr id="2" name="Marcador de número de diapositiva 1"/>
          <p:cNvSpPr>
            <a:spLocks noGrp="1"/>
          </p:cNvSpPr>
          <p:nvPr>
            <p:ph type="sldNum" sz="quarter" idx="12"/>
          </p:nvPr>
        </p:nvSpPr>
        <p:spPr/>
        <p:txBody>
          <a:bodyPr/>
          <a:lstStyle/>
          <a:p>
            <a:fld id="{CC2E6365-54A6-490A-8B25-E15F28679A5E}" type="slidenum">
              <a:rPr lang="pt-BR" smtClean="0"/>
              <a:pPr/>
              <a:t>4</a:t>
            </a:fld>
            <a:endParaRPr lang="pt-BR"/>
          </a:p>
        </p:txBody>
      </p:sp>
      <p:pic>
        <p:nvPicPr>
          <p:cNvPr id="380930" name="Picture 2">
            <a:extLst>
              <a:ext uri="{FF2B5EF4-FFF2-40B4-BE49-F238E27FC236}">
                <a16:creationId xmlns:a16="http://schemas.microsoft.com/office/drawing/2014/main" id="{82DDB8B5-17A8-46FB-A60A-4FA312D386C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48080" y="1447380"/>
            <a:ext cx="4381500" cy="2847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307072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Rectángulo"/>
          <p:cNvSpPr/>
          <p:nvPr/>
        </p:nvSpPr>
        <p:spPr>
          <a:xfrm>
            <a:off x="2578820" y="215824"/>
            <a:ext cx="6693340" cy="586340"/>
          </a:xfrm>
          <a:prstGeom prst="rect">
            <a:avLst/>
          </a:prstGeom>
        </p:spPr>
        <p:txBody>
          <a:bodyPr wrap="none" lIns="82945" tIns="41473" rIns="82945" bIns="41473">
            <a:spAutoFit/>
          </a:bodyPr>
          <a:lstStyle/>
          <a:p>
            <a:r>
              <a:rPr lang="es-AR" sz="3300" dirty="0">
                <a:latin typeface="Comic Sans MS" panose="030F0702030302020204" pitchFamily="66" charset="0"/>
              </a:rPr>
              <a:t>http://target.sbg.qb.fcen.uba.ar</a:t>
            </a: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286054"/>
            <a:ext cx="9119451" cy="50061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Marcador de número de diapositiva 2"/>
          <p:cNvSpPr>
            <a:spLocks noGrp="1"/>
          </p:cNvSpPr>
          <p:nvPr>
            <p:ph type="sldNum" sz="quarter" idx="12"/>
          </p:nvPr>
        </p:nvSpPr>
        <p:spPr/>
        <p:txBody>
          <a:bodyPr/>
          <a:lstStyle/>
          <a:p>
            <a:fld id="{CC2E6365-54A6-490A-8B25-E15F28679A5E}" type="slidenum">
              <a:rPr lang="pt-BR" smtClean="0"/>
              <a:pPr/>
              <a:t>40</a:t>
            </a:fld>
            <a:endParaRPr lang="pt-BR"/>
          </a:p>
        </p:txBody>
      </p:sp>
    </p:spTree>
    <p:extLst>
      <p:ext uri="{BB962C8B-B14F-4D97-AF65-F5344CB8AC3E}">
        <p14:creationId xmlns:p14="http://schemas.microsoft.com/office/powerpoint/2010/main" val="238262103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9238" y="1129523"/>
            <a:ext cx="8261722" cy="57375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7042" name="Picture 7" descr="http://157.92.24.249/patho/public/html/Logo%20PathogenTARGET.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23519" y="318273"/>
            <a:ext cx="2776538" cy="1063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Box 9"/>
          <p:cNvSpPr txBox="1">
            <a:spLocks noChangeArrowheads="1"/>
          </p:cNvSpPr>
          <p:nvPr/>
        </p:nvSpPr>
        <p:spPr bwMode="auto">
          <a:xfrm>
            <a:off x="6671350" y="1286054"/>
            <a:ext cx="8959850" cy="12271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9991" tIns="75232" rIns="89991" bIns="44996"/>
          <a:lstStyle>
            <a:lvl1pPr eaLnBrk="0" hangingPunct="0">
              <a:lnSpc>
                <a:spcPct val="94000"/>
              </a:lnSpc>
              <a:spcAft>
                <a:spcPts val="1425"/>
              </a:spcAft>
              <a:buClr>
                <a:srgbClr val="000000"/>
              </a:buClr>
              <a:buSzPct val="100000"/>
              <a:buFont typeface="Times New Roman"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sz="3200">
                <a:solidFill>
                  <a:srgbClr val="000000"/>
                </a:solidFill>
                <a:latin typeface="Arial" pitchFamily="34" charset="0"/>
                <a:ea typeface="MS PGothic" pitchFamily="34" charset="-128"/>
              </a:defRPr>
            </a:lvl1pPr>
            <a:lvl2pPr eaLnBrk="0" hangingPunct="0">
              <a:lnSpc>
                <a:spcPct val="94000"/>
              </a:lnSpc>
              <a:spcAft>
                <a:spcPts val="1138"/>
              </a:spcAft>
              <a:buClr>
                <a:srgbClr val="000000"/>
              </a:buClr>
              <a:buSzPct val="100000"/>
              <a:buFont typeface="Times New Roman"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sz="2400">
                <a:solidFill>
                  <a:srgbClr val="000000"/>
                </a:solidFill>
                <a:latin typeface="Arial" pitchFamily="34" charset="0"/>
                <a:ea typeface="MS PGothic" pitchFamily="34" charset="-128"/>
              </a:defRPr>
            </a:lvl2pPr>
            <a:lvl3pPr eaLnBrk="0" hangingPunct="0">
              <a:lnSpc>
                <a:spcPct val="94000"/>
              </a:lnSpc>
              <a:spcAft>
                <a:spcPts val="850"/>
              </a:spcAft>
              <a:buClr>
                <a:srgbClr val="000000"/>
              </a:buClr>
              <a:buSzPct val="100000"/>
              <a:buFont typeface="Times New Roman"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sz="2000">
                <a:solidFill>
                  <a:srgbClr val="000000"/>
                </a:solidFill>
                <a:latin typeface="Arial" pitchFamily="34" charset="0"/>
                <a:ea typeface="MS PGothic" pitchFamily="34" charset="-128"/>
              </a:defRPr>
            </a:lvl3pPr>
            <a:lvl4pPr eaLnBrk="0" hangingPunct="0">
              <a:lnSpc>
                <a:spcPct val="94000"/>
              </a:lnSpc>
              <a:spcAft>
                <a:spcPts val="575"/>
              </a:spcAft>
              <a:buClr>
                <a:srgbClr val="000000"/>
              </a:buClr>
              <a:buSzPct val="100000"/>
              <a:buFont typeface="Times New Roman"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sz="2000">
                <a:solidFill>
                  <a:srgbClr val="000000"/>
                </a:solidFill>
                <a:latin typeface="Arial" pitchFamily="34" charset="0"/>
                <a:ea typeface="MS PGothic" pitchFamily="34" charset="-128"/>
              </a:defRPr>
            </a:lvl4pPr>
            <a:lvl5pPr eaLnBrk="0" hangingPunct="0">
              <a:lnSpc>
                <a:spcPct val="94000"/>
              </a:lnSpc>
              <a:spcAft>
                <a:spcPts val="288"/>
              </a:spcAft>
              <a:buClr>
                <a:srgbClr val="000000"/>
              </a:buClr>
              <a:buSzPct val="100000"/>
              <a:buFont typeface="Times New Roman"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sz="2000">
                <a:solidFill>
                  <a:srgbClr val="000000"/>
                </a:solidFill>
                <a:latin typeface="Arial" pitchFamily="34" charset="0"/>
                <a:ea typeface="MS PGothic" pitchFamily="34" charset="-128"/>
              </a:defRPr>
            </a:lvl5pPr>
            <a:lvl6pPr marL="2514600" indent="-228600" defTabSz="457200" eaLnBrk="0" fontAlgn="base" hangingPunct="0">
              <a:lnSpc>
                <a:spcPct val="94000"/>
              </a:lnSpc>
              <a:spcBef>
                <a:spcPct val="0"/>
              </a:spcBef>
              <a:spcAft>
                <a:spcPts val="288"/>
              </a:spcAft>
              <a:buClr>
                <a:srgbClr val="000000"/>
              </a:buClr>
              <a:buSzPct val="100000"/>
              <a:buFont typeface="Times New Roman"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sz="2000">
                <a:solidFill>
                  <a:srgbClr val="000000"/>
                </a:solidFill>
                <a:latin typeface="Arial" pitchFamily="34" charset="0"/>
                <a:ea typeface="MS PGothic" pitchFamily="34" charset="-128"/>
              </a:defRPr>
            </a:lvl6pPr>
            <a:lvl7pPr marL="2971800" indent="-228600" defTabSz="457200" eaLnBrk="0" fontAlgn="base" hangingPunct="0">
              <a:lnSpc>
                <a:spcPct val="94000"/>
              </a:lnSpc>
              <a:spcBef>
                <a:spcPct val="0"/>
              </a:spcBef>
              <a:spcAft>
                <a:spcPts val="288"/>
              </a:spcAft>
              <a:buClr>
                <a:srgbClr val="000000"/>
              </a:buClr>
              <a:buSzPct val="100000"/>
              <a:buFont typeface="Times New Roman"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sz="2000">
                <a:solidFill>
                  <a:srgbClr val="000000"/>
                </a:solidFill>
                <a:latin typeface="Arial" pitchFamily="34" charset="0"/>
                <a:ea typeface="MS PGothic" pitchFamily="34" charset="-128"/>
              </a:defRPr>
            </a:lvl7pPr>
            <a:lvl8pPr marL="3429000" indent="-228600" defTabSz="457200" eaLnBrk="0" fontAlgn="base" hangingPunct="0">
              <a:lnSpc>
                <a:spcPct val="94000"/>
              </a:lnSpc>
              <a:spcBef>
                <a:spcPct val="0"/>
              </a:spcBef>
              <a:spcAft>
                <a:spcPts val="288"/>
              </a:spcAft>
              <a:buClr>
                <a:srgbClr val="000000"/>
              </a:buClr>
              <a:buSzPct val="100000"/>
              <a:buFont typeface="Times New Roman"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sz="2000">
                <a:solidFill>
                  <a:srgbClr val="000000"/>
                </a:solidFill>
                <a:latin typeface="Arial" pitchFamily="34" charset="0"/>
                <a:ea typeface="MS PGothic" pitchFamily="34" charset="-128"/>
              </a:defRPr>
            </a:lvl8pPr>
            <a:lvl9pPr marL="3886200" indent="-228600" defTabSz="457200" eaLnBrk="0" fontAlgn="base" hangingPunct="0">
              <a:lnSpc>
                <a:spcPct val="94000"/>
              </a:lnSpc>
              <a:spcBef>
                <a:spcPct val="0"/>
              </a:spcBef>
              <a:spcAft>
                <a:spcPts val="288"/>
              </a:spcAft>
              <a:buClr>
                <a:srgbClr val="000000"/>
              </a:buClr>
              <a:buSzPct val="100000"/>
              <a:buFont typeface="Times New Roman"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sz="2000">
                <a:solidFill>
                  <a:srgbClr val="000000"/>
                </a:solidFill>
                <a:latin typeface="Arial" pitchFamily="34" charset="0"/>
                <a:ea typeface="MS PGothic" pitchFamily="34" charset="-128"/>
              </a:defRPr>
            </a:lvl9pPr>
          </a:lstStyle>
          <a:p>
            <a:pPr eaLnBrk="1">
              <a:spcAft>
                <a:spcPct val="0"/>
              </a:spcAft>
            </a:pPr>
            <a:r>
              <a:rPr lang="es-AR" altLang="es-AR" sz="4000" dirty="0">
                <a:latin typeface="Comic Sans MS" pitchFamily="66" charset="0"/>
                <a:cs typeface="Arial" pitchFamily="34" charset="0"/>
              </a:rPr>
              <a:t>Filtros</a:t>
            </a:r>
          </a:p>
        </p:txBody>
      </p:sp>
      <p:sp>
        <p:nvSpPr>
          <p:cNvPr id="2" name="Marcador de número de diapositiva 1"/>
          <p:cNvSpPr>
            <a:spLocks noGrp="1"/>
          </p:cNvSpPr>
          <p:nvPr>
            <p:ph type="sldNum" sz="quarter" idx="12"/>
          </p:nvPr>
        </p:nvSpPr>
        <p:spPr/>
        <p:txBody>
          <a:bodyPr/>
          <a:lstStyle/>
          <a:p>
            <a:fld id="{CC2E6365-54A6-490A-8B25-E15F28679A5E}" type="slidenum">
              <a:rPr lang="pt-BR" smtClean="0"/>
              <a:pPr/>
              <a:t>41</a:t>
            </a:fld>
            <a:endParaRPr lang="pt-BR"/>
          </a:p>
        </p:txBody>
      </p:sp>
    </p:spTree>
    <p:extLst>
      <p:ext uri="{BB962C8B-B14F-4D97-AF65-F5344CB8AC3E}">
        <p14:creationId xmlns:p14="http://schemas.microsoft.com/office/powerpoint/2010/main" val="4429271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Number of proteins in Leishmania major genome with desirable properties for drug target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3920" y="1147800"/>
            <a:ext cx="6384137" cy="5472692"/>
          </a:xfrm>
          <a:prstGeom prst="rect">
            <a:avLst/>
          </a:prstGeom>
          <a:noFill/>
          <a:extLst>
            <a:ext uri="{909E8E84-426E-40DD-AFC4-6F175D3DCCD1}">
              <a14:hiddenFill xmlns:a14="http://schemas.microsoft.com/office/drawing/2010/main">
                <a:solidFill>
                  <a:srgbClr val="FFFFFF"/>
                </a:solidFill>
              </a14:hiddenFill>
            </a:ext>
          </a:extLst>
        </p:spPr>
      </p:pic>
      <p:sp>
        <p:nvSpPr>
          <p:cNvPr id="3" name="2 Rectángulo"/>
          <p:cNvSpPr>
            <a:spLocks noChangeArrowheads="1"/>
          </p:cNvSpPr>
          <p:nvPr/>
        </p:nvSpPr>
        <p:spPr bwMode="auto">
          <a:xfrm>
            <a:off x="5170180" y="156051"/>
            <a:ext cx="3784961" cy="1209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0" tIns="45715" rIns="91430" bIns="45715">
            <a:spAutoFit/>
          </a:bodyPr>
          <a:lstStyle/>
          <a:p>
            <a:pPr algn="r"/>
            <a:r>
              <a:rPr lang="en-US" altLang="es-AR" sz="3600" dirty="0">
                <a:latin typeface="Comic Sans MS" pitchFamily="66" charset="0"/>
              </a:rPr>
              <a:t>Target Pathogen</a:t>
            </a:r>
          </a:p>
          <a:p>
            <a:pPr algn="r"/>
            <a:r>
              <a:rPr lang="en-US" altLang="es-AR" sz="3600" dirty="0" err="1">
                <a:latin typeface="Comic Sans MS" pitchFamily="66" charset="0"/>
              </a:rPr>
              <a:t>Filtros</a:t>
            </a:r>
            <a:endParaRPr lang="es-AR" altLang="es-AR" sz="3600" dirty="0"/>
          </a:p>
        </p:txBody>
      </p:sp>
      <p:sp>
        <p:nvSpPr>
          <p:cNvPr id="2" name="1 CuadroTexto"/>
          <p:cNvSpPr txBox="1"/>
          <p:nvPr/>
        </p:nvSpPr>
        <p:spPr>
          <a:xfrm>
            <a:off x="6251040" y="6285440"/>
            <a:ext cx="2903040" cy="360755"/>
          </a:xfrm>
          <a:prstGeom prst="rect">
            <a:avLst/>
          </a:prstGeom>
          <a:noFill/>
        </p:spPr>
        <p:txBody>
          <a:bodyPr wrap="square" lIns="82945" tIns="41473" rIns="82945" bIns="41473" rtlCol="0">
            <a:spAutoFit/>
          </a:bodyPr>
          <a:lstStyle/>
          <a:p>
            <a:r>
              <a:rPr lang="es-AR" i="1" dirty="0"/>
              <a:t>Sosa et. al, 2018 </a:t>
            </a:r>
          </a:p>
        </p:txBody>
      </p:sp>
      <p:sp>
        <p:nvSpPr>
          <p:cNvPr id="4" name="Marcador de número de diapositiva 3"/>
          <p:cNvSpPr>
            <a:spLocks noGrp="1"/>
          </p:cNvSpPr>
          <p:nvPr>
            <p:ph type="sldNum" sz="quarter" idx="12"/>
          </p:nvPr>
        </p:nvSpPr>
        <p:spPr/>
        <p:txBody>
          <a:bodyPr/>
          <a:lstStyle/>
          <a:p>
            <a:fld id="{CC2E6365-54A6-490A-8B25-E15F28679A5E}" type="slidenum">
              <a:rPr lang="pt-BR" smtClean="0"/>
              <a:pPr/>
              <a:t>42</a:t>
            </a:fld>
            <a:endParaRPr lang="pt-BR"/>
          </a:p>
        </p:txBody>
      </p:sp>
    </p:spTree>
    <p:extLst>
      <p:ext uri="{BB962C8B-B14F-4D97-AF65-F5344CB8AC3E}">
        <p14:creationId xmlns:p14="http://schemas.microsoft.com/office/powerpoint/2010/main" val="1556718187"/>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7" descr="http://157.92.24.249/patho/public/html/Logo%20PathogenTARGET.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23519" y="318273"/>
            <a:ext cx="2776538" cy="1063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 Box 9"/>
          <p:cNvSpPr txBox="1">
            <a:spLocks noChangeArrowheads="1"/>
          </p:cNvSpPr>
          <p:nvPr/>
        </p:nvSpPr>
        <p:spPr bwMode="auto">
          <a:xfrm>
            <a:off x="79200" y="1147800"/>
            <a:ext cx="11473920" cy="12271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9991" tIns="75232" rIns="89991" bIns="44996"/>
          <a:lstStyle>
            <a:lvl1pPr eaLnBrk="0" hangingPunct="0">
              <a:lnSpc>
                <a:spcPct val="94000"/>
              </a:lnSpc>
              <a:spcAft>
                <a:spcPts val="1425"/>
              </a:spcAft>
              <a:buClr>
                <a:srgbClr val="000000"/>
              </a:buClr>
              <a:buSzPct val="100000"/>
              <a:buFont typeface="Times New Roman"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sz="3200">
                <a:solidFill>
                  <a:srgbClr val="000000"/>
                </a:solidFill>
                <a:latin typeface="Arial" pitchFamily="34" charset="0"/>
                <a:ea typeface="MS PGothic" pitchFamily="34" charset="-128"/>
              </a:defRPr>
            </a:lvl1pPr>
            <a:lvl2pPr eaLnBrk="0" hangingPunct="0">
              <a:lnSpc>
                <a:spcPct val="94000"/>
              </a:lnSpc>
              <a:spcAft>
                <a:spcPts val="1138"/>
              </a:spcAft>
              <a:buClr>
                <a:srgbClr val="000000"/>
              </a:buClr>
              <a:buSzPct val="100000"/>
              <a:buFont typeface="Times New Roman"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sz="2400">
                <a:solidFill>
                  <a:srgbClr val="000000"/>
                </a:solidFill>
                <a:latin typeface="Arial" pitchFamily="34" charset="0"/>
                <a:ea typeface="MS PGothic" pitchFamily="34" charset="-128"/>
              </a:defRPr>
            </a:lvl2pPr>
            <a:lvl3pPr eaLnBrk="0" hangingPunct="0">
              <a:lnSpc>
                <a:spcPct val="94000"/>
              </a:lnSpc>
              <a:spcAft>
                <a:spcPts val="850"/>
              </a:spcAft>
              <a:buClr>
                <a:srgbClr val="000000"/>
              </a:buClr>
              <a:buSzPct val="100000"/>
              <a:buFont typeface="Times New Roman"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sz="2000">
                <a:solidFill>
                  <a:srgbClr val="000000"/>
                </a:solidFill>
                <a:latin typeface="Arial" pitchFamily="34" charset="0"/>
                <a:ea typeface="MS PGothic" pitchFamily="34" charset="-128"/>
              </a:defRPr>
            </a:lvl3pPr>
            <a:lvl4pPr eaLnBrk="0" hangingPunct="0">
              <a:lnSpc>
                <a:spcPct val="94000"/>
              </a:lnSpc>
              <a:spcAft>
                <a:spcPts val="575"/>
              </a:spcAft>
              <a:buClr>
                <a:srgbClr val="000000"/>
              </a:buClr>
              <a:buSzPct val="100000"/>
              <a:buFont typeface="Times New Roman"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sz="2000">
                <a:solidFill>
                  <a:srgbClr val="000000"/>
                </a:solidFill>
                <a:latin typeface="Arial" pitchFamily="34" charset="0"/>
                <a:ea typeface="MS PGothic" pitchFamily="34" charset="-128"/>
              </a:defRPr>
            </a:lvl4pPr>
            <a:lvl5pPr eaLnBrk="0" hangingPunct="0">
              <a:lnSpc>
                <a:spcPct val="94000"/>
              </a:lnSpc>
              <a:spcAft>
                <a:spcPts val="288"/>
              </a:spcAft>
              <a:buClr>
                <a:srgbClr val="000000"/>
              </a:buClr>
              <a:buSzPct val="100000"/>
              <a:buFont typeface="Times New Roman"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sz="2000">
                <a:solidFill>
                  <a:srgbClr val="000000"/>
                </a:solidFill>
                <a:latin typeface="Arial" pitchFamily="34" charset="0"/>
                <a:ea typeface="MS PGothic" pitchFamily="34" charset="-128"/>
              </a:defRPr>
            </a:lvl5pPr>
            <a:lvl6pPr marL="2514600" indent="-228600" defTabSz="457200" eaLnBrk="0" fontAlgn="base" hangingPunct="0">
              <a:lnSpc>
                <a:spcPct val="94000"/>
              </a:lnSpc>
              <a:spcBef>
                <a:spcPct val="0"/>
              </a:spcBef>
              <a:spcAft>
                <a:spcPts val="288"/>
              </a:spcAft>
              <a:buClr>
                <a:srgbClr val="000000"/>
              </a:buClr>
              <a:buSzPct val="100000"/>
              <a:buFont typeface="Times New Roman"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sz="2000">
                <a:solidFill>
                  <a:srgbClr val="000000"/>
                </a:solidFill>
                <a:latin typeface="Arial" pitchFamily="34" charset="0"/>
                <a:ea typeface="MS PGothic" pitchFamily="34" charset="-128"/>
              </a:defRPr>
            </a:lvl6pPr>
            <a:lvl7pPr marL="2971800" indent="-228600" defTabSz="457200" eaLnBrk="0" fontAlgn="base" hangingPunct="0">
              <a:lnSpc>
                <a:spcPct val="94000"/>
              </a:lnSpc>
              <a:spcBef>
                <a:spcPct val="0"/>
              </a:spcBef>
              <a:spcAft>
                <a:spcPts val="288"/>
              </a:spcAft>
              <a:buClr>
                <a:srgbClr val="000000"/>
              </a:buClr>
              <a:buSzPct val="100000"/>
              <a:buFont typeface="Times New Roman"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sz="2000">
                <a:solidFill>
                  <a:srgbClr val="000000"/>
                </a:solidFill>
                <a:latin typeface="Arial" pitchFamily="34" charset="0"/>
                <a:ea typeface="MS PGothic" pitchFamily="34" charset="-128"/>
              </a:defRPr>
            </a:lvl7pPr>
            <a:lvl8pPr marL="3429000" indent="-228600" defTabSz="457200" eaLnBrk="0" fontAlgn="base" hangingPunct="0">
              <a:lnSpc>
                <a:spcPct val="94000"/>
              </a:lnSpc>
              <a:spcBef>
                <a:spcPct val="0"/>
              </a:spcBef>
              <a:spcAft>
                <a:spcPts val="288"/>
              </a:spcAft>
              <a:buClr>
                <a:srgbClr val="000000"/>
              </a:buClr>
              <a:buSzPct val="100000"/>
              <a:buFont typeface="Times New Roman"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sz="2000">
                <a:solidFill>
                  <a:srgbClr val="000000"/>
                </a:solidFill>
                <a:latin typeface="Arial" pitchFamily="34" charset="0"/>
                <a:ea typeface="MS PGothic" pitchFamily="34" charset="-128"/>
              </a:defRPr>
            </a:lvl8pPr>
            <a:lvl9pPr marL="3886200" indent="-228600" defTabSz="457200" eaLnBrk="0" fontAlgn="base" hangingPunct="0">
              <a:lnSpc>
                <a:spcPct val="94000"/>
              </a:lnSpc>
              <a:spcBef>
                <a:spcPct val="0"/>
              </a:spcBef>
              <a:spcAft>
                <a:spcPts val="288"/>
              </a:spcAft>
              <a:buClr>
                <a:srgbClr val="000000"/>
              </a:buClr>
              <a:buSzPct val="100000"/>
              <a:buFont typeface="Times New Roman"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sz="2000">
                <a:solidFill>
                  <a:srgbClr val="000000"/>
                </a:solidFill>
                <a:latin typeface="Arial" pitchFamily="34" charset="0"/>
                <a:ea typeface="MS PGothic" pitchFamily="34" charset="-128"/>
              </a:defRPr>
            </a:lvl9pPr>
          </a:lstStyle>
          <a:p>
            <a:pPr eaLnBrk="1">
              <a:spcAft>
                <a:spcPct val="0"/>
              </a:spcAft>
            </a:pPr>
            <a:r>
              <a:rPr lang="es-AR" altLang="es-AR" sz="4000" dirty="0" err="1">
                <a:latin typeface="Comic Sans MS" pitchFamily="66" charset="0"/>
                <a:cs typeface="Arial" pitchFamily="34" charset="0"/>
              </a:rPr>
              <a:t>Scoring</a:t>
            </a:r>
            <a:r>
              <a:rPr lang="es-AR" altLang="es-AR" sz="4000" dirty="0">
                <a:latin typeface="Comic Sans MS" pitchFamily="66" charset="0"/>
                <a:cs typeface="Arial" pitchFamily="34" charset="0"/>
              </a:rPr>
              <a:t> </a:t>
            </a:r>
            <a:r>
              <a:rPr lang="es-AR" altLang="es-AR" sz="4000" dirty="0" err="1">
                <a:latin typeface="Comic Sans MS" pitchFamily="66" charset="0"/>
                <a:cs typeface="Arial" pitchFamily="34" charset="0"/>
              </a:rPr>
              <a:t>function</a:t>
            </a:r>
            <a:endParaRPr lang="es-AR" altLang="es-AR" sz="4000" dirty="0">
              <a:latin typeface="Comic Sans MS" pitchFamily="66" charset="0"/>
              <a:cs typeface="Arial" pitchFamily="34" charset="0"/>
            </a:endParaRPr>
          </a:p>
        </p:txBody>
      </p:sp>
      <p:pic>
        <p:nvPicPr>
          <p:cNvPr id="4505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5120" y="1809801"/>
            <a:ext cx="7283101" cy="45761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3 Rectángulo"/>
          <p:cNvSpPr/>
          <p:nvPr/>
        </p:nvSpPr>
        <p:spPr>
          <a:xfrm>
            <a:off x="2480893" y="6385994"/>
            <a:ext cx="4925027" cy="418814"/>
          </a:xfrm>
          <a:prstGeom prst="rect">
            <a:avLst/>
          </a:prstGeom>
        </p:spPr>
        <p:txBody>
          <a:bodyPr wrap="none" lIns="82945" tIns="41473" rIns="82945" bIns="41473">
            <a:spAutoFit/>
          </a:bodyPr>
          <a:lstStyle/>
          <a:p>
            <a:r>
              <a:rPr lang="es-AR" sz="2200" dirty="0"/>
              <a:t>SF=((</a:t>
            </a:r>
            <a:r>
              <a:rPr lang="es-AR" sz="2200" dirty="0" err="1"/>
              <a:t>Emgh+Edeg</a:t>
            </a:r>
            <a:r>
              <a:rPr lang="es-AR" sz="2200" dirty="0"/>
              <a:t>)/2+Cv+Cy +</a:t>
            </a:r>
            <a:r>
              <a:rPr lang="es-AR" sz="2200" dirty="0" err="1"/>
              <a:t>chk</a:t>
            </a:r>
            <a:r>
              <a:rPr lang="es-AR" sz="2200" dirty="0"/>
              <a:t>)/4 +Pb  </a:t>
            </a:r>
          </a:p>
        </p:txBody>
      </p:sp>
      <p:sp>
        <p:nvSpPr>
          <p:cNvPr id="5" name="Marcador de número de diapositiva 4"/>
          <p:cNvSpPr>
            <a:spLocks noGrp="1"/>
          </p:cNvSpPr>
          <p:nvPr>
            <p:ph type="sldNum" sz="quarter" idx="12"/>
          </p:nvPr>
        </p:nvSpPr>
        <p:spPr/>
        <p:txBody>
          <a:bodyPr/>
          <a:lstStyle/>
          <a:p>
            <a:fld id="{CC2E6365-54A6-490A-8B25-E15F28679A5E}" type="slidenum">
              <a:rPr lang="pt-BR" smtClean="0"/>
              <a:pPr/>
              <a:t>43</a:t>
            </a:fld>
            <a:endParaRPr lang="pt-BR"/>
          </a:p>
        </p:txBody>
      </p:sp>
    </p:spTree>
    <p:extLst>
      <p:ext uri="{BB962C8B-B14F-4D97-AF65-F5344CB8AC3E}">
        <p14:creationId xmlns:p14="http://schemas.microsoft.com/office/powerpoint/2010/main" val="90499765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2978" name="Picture 2" descr="Enfermedad de Carrión">
            <a:extLst>
              <a:ext uri="{FF2B5EF4-FFF2-40B4-BE49-F238E27FC236}">
                <a16:creationId xmlns:a16="http://schemas.microsoft.com/office/drawing/2014/main" id="{CCA027E6-B7B7-4508-BDE1-EC1208DDA40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1549" y="2316668"/>
            <a:ext cx="2828718" cy="2575939"/>
          </a:xfrm>
          <a:prstGeom prst="rect">
            <a:avLst/>
          </a:prstGeom>
          <a:noFill/>
          <a:extLst>
            <a:ext uri="{909E8E84-426E-40DD-AFC4-6F175D3DCCD1}">
              <a14:hiddenFill xmlns:a14="http://schemas.microsoft.com/office/drawing/2010/main">
                <a:solidFill>
                  <a:srgbClr val="FFFFFF"/>
                </a:solidFill>
              </a14:hiddenFill>
            </a:ext>
          </a:extLst>
        </p:spPr>
      </p:pic>
      <p:sp>
        <p:nvSpPr>
          <p:cNvPr id="2" name="Text Box 4"/>
          <p:cNvSpPr txBox="1">
            <a:spLocks noChangeArrowheads="1"/>
          </p:cNvSpPr>
          <p:nvPr/>
        </p:nvSpPr>
        <p:spPr bwMode="auto">
          <a:xfrm>
            <a:off x="558970" y="615647"/>
            <a:ext cx="8248320" cy="1001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24190" rIns="0" bIns="0"/>
          <a:lstStyle>
            <a:lvl1pPr eaLnBrk="0" hangingPunct="0">
              <a:lnSpc>
                <a:spcPct val="94000"/>
              </a:lnSpc>
              <a:spcAft>
                <a:spcPts val="1425"/>
              </a:spcAft>
              <a:buClr>
                <a:srgbClr val="000000"/>
              </a:buClr>
              <a:buSzPct val="100000"/>
              <a:buFont typeface="Times New Roman"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sz="3200">
                <a:solidFill>
                  <a:srgbClr val="000000"/>
                </a:solidFill>
                <a:latin typeface="Arial" pitchFamily="34" charset="0"/>
                <a:ea typeface="MS PGothic" pitchFamily="34" charset="-128"/>
              </a:defRPr>
            </a:lvl1pPr>
            <a:lvl2pPr eaLnBrk="0" hangingPunct="0">
              <a:lnSpc>
                <a:spcPct val="94000"/>
              </a:lnSpc>
              <a:spcAft>
                <a:spcPts val="1138"/>
              </a:spcAft>
              <a:buClr>
                <a:srgbClr val="000000"/>
              </a:buClr>
              <a:buSzPct val="100000"/>
              <a:buFont typeface="Times New Roman"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sz="2400">
                <a:solidFill>
                  <a:srgbClr val="000000"/>
                </a:solidFill>
                <a:latin typeface="Arial" pitchFamily="34" charset="0"/>
                <a:ea typeface="MS PGothic" pitchFamily="34" charset="-128"/>
              </a:defRPr>
            </a:lvl2pPr>
            <a:lvl3pPr eaLnBrk="0" hangingPunct="0">
              <a:lnSpc>
                <a:spcPct val="94000"/>
              </a:lnSpc>
              <a:spcAft>
                <a:spcPts val="850"/>
              </a:spcAft>
              <a:buClr>
                <a:srgbClr val="000000"/>
              </a:buClr>
              <a:buSzPct val="100000"/>
              <a:buFont typeface="Times New Roman"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sz="2000">
                <a:solidFill>
                  <a:srgbClr val="000000"/>
                </a:solidFill>
                <a:latin typeface="Arial" pitchFamily="34" charset="0"/>
                <a:ea typeface="MS PGothic" pitchFamily="34" charset="-128"/>
              </a:defRPr>
            </a:lvl3pPr>
            <a:lvl4pPr eaLnBrk="0" hangingPunct="0">
              <a:lnSpc>
                <a:spcPct val="94000"/>
              </a:lnSpc>
              <a:spcAft>
                <a:spcPts val="575"/>
              </a:spcAft>
              <a:buClr>
                <a:srgbClr val="000000"/>
              </a:buClr>
              <a:buSzPct val="100000"/>
              <a:buFont typeface="Times New Roman"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sz="2000">
                <a:solidFill>
                  <a:srgbClr val="000000"/>
                </a:solidFill>
                <a:latin typeface="Arial" pitchFamily="34" charset="0"/>
                <a:ea typeface="MS PGothic" pitchFamily="34" charset="-128"/>
              </a:defRPr>
            </a:lvl4pPr>
            <a:lvl5pPr eaLnBrk="0" hangingPunct="0">
              <a:lnSpc>
                <a:spcPct val="94000"/>
              </a:lnSpc>
              <a:spcAft>
                <a:spcPts val="288"/>
              </a:spcAft>
              <a:buClr>
                <a:srgbClr val="000000"/>
              </a:buClr>
              <a:buSzPct val="100000"/>
              <a:buFont typeface="Times New Roman"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sz="2000">
                <a:solidFill>
                  <a:srgbClr val="000000"/>
                </a:solidFill>
                <a:latin typeface="Arial" pitchFamily="34" charset="0"/>
                <a:ea typeface="MS PGothic" pitchFamily="34" charset="-128"/>
              </a:defRPr>
            </a:lvl5pPr>
            <a:lvl6pPr marL="2514600" indent="-228600" defTabSz="457200" eaLnBrk="0" fontAlgn="base" hangingPunct="0">
              <a:lnSpc>
                <a:spcPct val="94000"/>
              </a:lnSpc>
              <a:spcBef>
                <a:spcPct val="0"/>
              </a:spcBef>
              <a:spcAft>
                <a:spcPts val="288"/>
              </a:spcAft>
              <a:buClr>
                <a:srgbClr val="000000"/>
              </a:buClr>
              <a:buSzPct val="100000"/>
              <a:buFont typeface="Times New Roman"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sz="2000">
                <a:solidFill>
                  <a:srgbClr val="000000"/>
                </a:solidFill>
                <a:latin typeface="Arial" pitchFamily="34" charset="0"/>
                <a:ea typeface="MS PGothic" pitchFamily="34" charset="-128"/>
              </a:defRPr>
            </a:lvl6pPr>
            <a:lvl7pPr marL="2971800" indent="-228600" defTabSz="457200" eaLnBrk="0" fontAlgn="base" hangingPunct="0">
              <a:lnSpc>
                <a:spcPct val="94000"/>
              </a:lnSpc>
              <a:spcBef>
                <a:spcPct val="0"/>
              </a:spcBef>
              <a:spcAft>
                <a:spcPts val="288"/>
              </a:spcAft>
              <a:buClr>
                <a:srgbClr val="000000"/>
              </a:buClr>
              <a:buSzPct val="100000"/>
              <a:buFont typeface="Times New Roman"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sz="2000">
                <a:solidFill>
                  <a:srgbClr val="000000"/>
                </a:solidFill>
                <a:latin typeface="Arial" pitchFamily="34" charset="0"/>
                <a:ea typeface="MS PGothic" pitchFamily="34" charset="-128"/>
              </a:defRPr>
            </a:lvl7pPr>
            <a:lvl8pPr marL="3429000" indent="-228600" defTabSz="457200" eaLnBrk="0" fontAlgn="base" hangingPunct="0">
              <a:lnSpc>
                <a:spcPct val="94000"/>
              </a:lnSpc>
              <a:spcBef>
                <a:spcPct val="0"/>
              </a:spcBef>
              <a:spcAft>
                <a:spcPts val="288"/>
              </a:spcAft>
              <a:buClr>
                <a:srgbClr val="000000"/>
              </a:buClr>
              <a:buSzPct val="100000"/>
              <a:buFont typeface="Times New Roman"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sz="2000">
                <a:solidFill>
                  <a:srgbClr val="000000"/>
                </a:solidFill>
                <a:latin typeface="Arial" pitchFamily="34" charset="0"/>
                <a:ea typeface="MS PGothic" pitchFamily="34" charset="-128"/>
              </a:defRPr>
            </a:lvl8pPr>
            <a:lvl9pPr marL="3886200" indent="-228600" defTabSz="457200" eaLnBrk="0" fontAlgn="base" hangingPunct="0">
              <a:lnSpc>
                <a:spcPct val="94000"/>
              </a:lnSpc>
              <a:spcBef>
                <a:spcPct val="0"/>
              </a:spcBef>
              <a:spcAft>
                <a:spcPts val="288"/>
              </a:spcAft>
              <a:buClr>
                <a:srgbClr val="000000"/>
              </a:buClr>
              <a:buSzPct val="100000"/>
              <a:buFont typeface="Times New Roman"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sz="2000">
                <a:solidFill>
                  <a:srgbClr val="000000"/>
                </a:solidFill>
                <a:latin typeface="Arial" pitchFamily="34" charset="0"/>
                <a:ea typeface="MS PGothic" pitchFamily="34" charset="-128"/>
              </a:defRPr>
            </a:lvl9pPr>
          </a:lstStyle>
          <a:p>
            <a:pPr algn="r" eaLnBrk="1"/>
            <a:r>
              <a:rPr lang="es-AR" altLang="es-AR" dirty="0">
                <a:latin typeface="Comic Sans MS" pitchFamily="66" charset="0"/>
                <a:cs typeface="Arial" pitchFamily="34" charset="0"/>
              </a:rPr>
              <a:t>Priorización de blancos moleculares en </a:t>
            </a:r>
            <a:r>
              <a:rPr lang="es-AR" altLang="es-AR" i="1" dirty="0" err="1">
                <a:latin typeface="Comic Sans MS" pitchFamily="66" charset="0"/>
                <a:cs typeface="Arial" pitchFamily="34" charset="0"/>
              </a:rPr>
              <a:t>Bartonella</a:t>
            </a:r>
            <a:r>
              <a:rPr lang="es-AR" altLang="es-AR" i="1" dirty="0">
                <a:latin typeface="Comic Sans MS" pitchFamily="66" charset="0"/>
                <a:cs typeface="Arial" pitchFamily="34" charset="0"/>
              </a:rPr>
              <a:t> </a:t>
            </a:r>
            <a:r>
              <a:rPr lang="es-AR" altLang="es-AR" i="1" dirty="0" err="1">
                <a:latin typeface="Comic Sans MS" pitchFamily="66" charset="0"/>
                <a:cs typeface="Arial" pitchFamily="34" charset="0"/>
              </a:rPr>
              <a:t>Bacilliformis</a:t>
            </a:r>
            <a:endParaRPr lang="es-AR" altLang="es-AR" i="1" dirty="0">
              <a:latin typeface="Comic Sans MS" pitchFamily="66" charset="0"/>
              <a:cs typeface="Arial" pitchFamily="34" charset="0"/>
            </a:endParaRPr>
          </a:p>
        </p:txBody>
      </p:sp>
      <p:sp>
        <p:nvSpPr>
          <p:cNvPr id="5" name="Marcador de número de diapositiva 4"/>
          <p:cNvSpPr>
            <a:spLocks noGrp="1"/>
          </p:cNvSpPr>
          <p:nvPr>
            <p:ph type="sldNum" sz="quarter" idx="12"/>
          </p:nvPr>
        </p:nvSpPr>
        <p:spPr/>
        <p:txBody>
          <a:bodyPr/>
          <a:lstStyle/>
          <a:p>
            <a:fld id="{CC2E6365-54A6-490A-8B25-E15F28679A5E}" type="slidenum">
              <a:rPr lang="pt-BR" smtClean="0"/>
              <a:pPr/>
              <a:t>44</a:t>
            </a:fld>
            <a:endParaRPr lang="pt-BR"/>
          </a:p>
        </p:txBody>
      </p:sp>
      <p:pic>
        <p:nvPicPr>
          <p:cNvPr id="7" name="Imagen 6">
            <a:extLst>
              <a:ext uri="{FF2B5EF4-FFF2-40B4-BE49-F238E27FC236}">
                <a16:creationId xmlns:a16="http://schemas.microsoft.com/office/drawing/2014/main" id="{5FCECF84-BE78-4DA9-8F9E-334E4BC46175}"/>
              </a:ext>
            </a:extLst>
          </p:cNvPr>
          <p:cNvPicPr>
            <a:picLocks noChangeAspect="1"/>
          </p:cNvPicPr>
          <p:nvPr/>
        </p:nvPicPr>
        <p:blipFill>
          <a:blip r:embed="rId3"/>
          <a:stretch>
            <a:fillRect/>
          </a:stretch>
        </p:blipFill>
        <p:spPr>
          <a:xfrm>
            <a:off x="2947160" y="2914074"/>
            <a:ext cx="6153150" cy="1381125"/>
          </a:xfrm>
          <a:prstGeom prst="rect">
            <a:avLst/>
          </a:prstGeom>
        </p:spPr>
      </p:pic>
    </p:spTree>
    <p:extLst>
      <p:ext uri="{BB962C8B-B14F-4D97-AF65-F5344CB8AC3E}">
        <p14:creationId xmlns:p14="http://schemas.microsoft.com/office/powerpoint/2010/main" val="427948309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05;p19"/>
          <p:cNvSpPr txBox="1">
            <a:spLocks/>
          </p:cNvSpPr>
          <p:nvPr/>
        </p:nvSpPr>
        <p:spPr>
          <a:xfrm>
            <a:off x="228600" y="615800"/>
            <a:ext cx="8815200" cy="5783700"/>
          </a:xfrm>
          <a:prstGeom prst="rect">
            <a:avLst/>
          </a:prstGeom>
        </p:spPr>
        <p:txBody>
          <a:bodyPr spcFirstLastPara="1" vert="horz" wrap="square" lIns="91416" tIns="91416" rIns="91416" bIns="91416" rtlCol="0" anchor="t" anchorCtr="0">
            <a:noAutofit/>
          </a:bodyPr>
          <a:lstStyle>
            <a:lvl1pPr marL="302383" indent="-302383" algn="l" defTabSz="1007943" rtl="0" eaLnBrk="1" latinLnBrk="0" hangingPunct="1">
              <a:spcBef>
                <a:spcPct val="20000"/>
              </a:spcBef>
              <a:buClr>
                <a:schemeClr val="accent1"/>
              </a:buClr>
              <a:buSzPct val="100000"/>
              <a:buFont typeface="Symbol" pitchFamily="18" charset="2"/>
              <a:buChar char=""/>
              <a:defRPr sz="2600" kern="1200">
                <a:solidFill>
                  <a:schemeClr val="tx2"/>
                </a:solidFill>
                <a:latin typeface="+mn-lt"/>
                <a:ea typeface="+mn-ea"/>
                <a:cs typeface="+mn-cs"/>
              </a:defRPr>
            </a:lvl1pPr>
            <a:lvl2pPr marL="635215" indent="-302383" algn="l" defTabSz="1007943" rtl="0" eaLnBrk="1" latinLnBrk="0" hangingPunct="1">
              <a:spcBef>
                <a:spcPct val="20000"/>
              </a:spcBef>
              <a:buClr>
                <a:schemeClr val="accent1"/>
              </a:buClr>
              <a:buSzPct val="100000"/>
              <a:buFont typeface="Symbol" pitchFamily="18" charset="2"/>
              <a:buChar char=""/>
              <a:defRPr sz="2400" kern="1200">
                <a:solidFill>
                  <a:schemeClr val="tx2"/>
                </a:solidFill>
                <a:latin typeface="+mn-lt"/>
                <a:ea typeface="+mn-ea"/>
                <a:cs typeface="+mn-cs"/>
              </a:defRPr>
            </a:lvl2pPr>
            <a:lvl3pPr marL="943197" indent="-251986" algn="l" defTabSz="1007943" rtl="0" eaLnBrk="1" latinLnBrk="0" hangingPunct="1">
              <a:spcBef>
                <a:spcPct val="20000"/>
              </a:spcBef>
              <a:buClr>
                <a:schemeClr val="accent1"/>
              </a:buClr>
              <a:buSzPct val="100000"/>
              <a:buFont typeface="Symbol" pitchFamily="18" charset="2"/>
              <a:buChar char=""/>
              <a:defRPr sz="2200" kern="1200">
                <a:solidFill>
                  <a:schemeClr val="tx2"/>
                </a:solidFill>
                <a:latin typeface="+mn-lt"/>
                <a:ea typeface="+mn-ea"/>
                <a:cs typeface="+mn-cs"/>
              </a:defRPr>
            </a:lvl3pPr>
            <a:lvl4pPr marL="1259929" indent="-251986" algn="l" defTabSz="1007943" rtl="0" eaLnBrk="1" latinLnBrk="0" hangingPunct="1">
              <a:spcBef>
                <a:spcPct val="20000"/>
              </a:spcBef>
              <a:buClr>
                <a:schemeClr val="accent1"/>
              </a:buClr>
              <a:buSzPct val="100000"/>
              <a:buFont typeface="Symbol" pitchFamily="18" charset="2"/>
              <a:buChar char=""/>
              <a:defRPr sz="2000" kern="1200">
                <a:solidFill>
                  <a:schemeClr val="tx2"/>
                </a:solidFill>
                <a:latin typeface="+mn-lt"/>
                <a:ea typeface="+mn-ea"/>
                <a:cs typeface="+mn-cs"/>
              </a:defRPr>
            </a:lvl4pPr>
            <a:lvl5pPr marL="1612709" indent="-251986" algn="l" defTabSz="1007943" rtl="0" eaLnBrk="1" latinLnBrk="0" hangingPunct="1">
              <a:spcBef>
                <a:spcPct val="20000"/>
              </a:spcBef>
              <a:buClr>
                <a:schemeClr val="accent1"/>
              </a:buClr>
              <a:buSzPct val="100000"/>
              <a:buFont typeface="Symbol" pitchFamily="18" charset="2"/>
              <a:buChar char=""/>
              <a:defRPr sz="1800" kern="1200">
                <a:solidFill>
                  <a:schemeClr val="tx2"/>
                </a:solidFill>
                <a:latin typeface="+mn-lt"/>
                <a:ea typeface="+mn-ea"/>
                <a:cs typeface="+mn-cs"/>
              </a:defRPr>
            </a:lvl5pPr>
            <a:lvl6pPr marL="1965489" indent="-251986" algn="l" defTabSz="1007943" rtl="0" eaLnBrk="1" latinLnBrk="0" hangingPunct="1">
              <a:spcBef>
                <a:spcPts val="423"/>
              </a:spcBef>
              <a:buClr>
                <a:schemeClr val="accent1"/>
              </a:buClr>
              <a:buFont typeface="Symbol" pitchFamily="18" charset="2"/>
              <a:buChar char="*"/>
              <a:defRPr sz="1500" kern="1200">
                <a:solidFill>
                  <a:schemeClr val="tx2"/>
                </a:solidFill>
                <a:latin typeface="+mn-lt"/>
                <a:ea typeface="+mn-ea"/>
                <a:cs typeface="+mn-cs"/>
              </a:defRPr>
            </a:lvl6pPr>
            <a:lvl7pPr marL="2318269" indent="-251986" algn="l" defTabSz="1007943" rtl="0" eaLnBrk="1" latinLnBrk="0" hangingPunct="1">
              <a:spcBef>
                <a:spcPts val="423"/>
              </a:spcBef>
              <a:buClr>
                <a:schemeClr val="accent1"/>
              </a:buClr>
              <a:buFont typeface="Symbol" pitchFamily="18" charset="2"/>
              <a:buChar char="*"/>
              <a:defRPr sz="1500" kern="1200">
                <a:solidFill>
                  <a:schemeClr val="tx2"/>
                </a:solidFill>
                <a:latin typeface="+mn-lt"/>
                <a:ea typeface="+mn-ea"/>
                <a:cs typeface="+mn-cs"/>
              </a:defRPr>
            </a:lvl7pPr>
            <a:lvl8pPr marL="2671049" indent="-251986" algn="l" defTabSz="1007943" rtl="0" eaLnBrk="1" latinLnBrk="0" hangingPunct="1">
              <a:spcBef>
                <a:spcPts val="423"/>
              </a:spcBef>
              <a:buClr>
                <a:schemeClr val="accent1"/>
              </a:buClr>
              <a:buFont typeface="Symbol" pitchFamily="18" charset="2"/>
              <a:buChar char="*"/>
              <a:defRPr sz="1500" kern="1200">
                <a:solidFill>
                  <a:schemeClr val="tx2"/>
                </a:solidFill>
                <a:latin typeface="+mn-lt"/>
                <a:ea typeface="+mn-ea"/>
                <a:cs typeface="+mn-cs"/>
              </a:defRPr>
            </a:lvl8pPr>
            <a:lvl9pPr marL="3023829" indent="-251986" algn="l" defTabSz="1007943" rtl="0" eaLnBrk="1" latinLnBrk="0" hangingPunct="1">
              <a:spcBef>
                <a:spcPts val="423"/>
              </a:spcBef>
              <a:buClr>
                <a:schemeClr val="accent1"/>
              </a:buClr>
              <a:buFont typeface="Symbol" pitchFamily="18" charset="2"/>
              <a:buChar char="*"/>
              <a:defRPr sz="1500" kern="1200">
                <a:solidFill>
                  <a:schemeClr val="tx2"/>
                </a:solidFill>
                <a:latin typeface="+mn-lt"/>
                <a:ea typeface="+mn-ea"/>
                <a:cs typeface="+mn-cs"/>
              </a:defRPr>
            </a:lvl9pPr>
          </a:lstStyle>
          <a:p>
            <a:pPr marL="1948" marR="1948" indent="455203" algn="just">
              <a:lnSpc>
                <a:spcPct val="150000"/>
              </a:lnSpc>
              <a:spcBef>
                <a:spcPts val="0"/>
              </a:spcBef>
              <a:buNone/>
            </a:pPr>
            <a:endParaRPr lang="es-AR" sz="1100">
              <a:solidFill>
                <a:schemeClr val="dk1"/>
              </a:solidFill>
            </a:endParaRPr>
          </a:p>
          <a:p>
            <a:pPr marL="1948" marR="1948" indent="0" algn="just">
              <a:lnSpc>
                <a:spcPct val="150000"/>
              </a:lnSpc>
              <a:spcBef>
                <a:spcPts val="0"/>
              </a:spcBef>
              <a:buNone/>
            </a:pPr>
            <a:endParaRPr lang="es-AR" sz="1100">
              <a:solidFill>
                <a:schemeClr val="dk1"/>
              </a:solidFill>
              <a:highlight>
                <a:srgbClr val="FFFFFF"/>
              </a:highlight>
            </a:endParaRPr>
          </a:p>
        </p:txBody>
      </p:sp>
      <p:sp>
        <p:nvSpPr>
          <p:cNvPr id="4" name="Google Shape;107;p19"/>
          <p:cNvSpPr txBox="1"/>
          <p:nvPr/>
        </p:nvSpPr>
        <p:spPr>
          <a:xfrm>
            <a:off x="1037460" y="266605"/>
            <a:ext cx="7863665" cy="742941"/>
          </a:xfrm>
          <a:prstGeom prst="rect">
            <a:avLst/>
          </a:prstGeom>
          <a:noFill/>
          <a:ln>
            <a:noFill/>
          </a:ln>
        </p:spPr>
        <p:txBody>
          <a:bodyPr spcFirstLastPara="1" wrap="square" lIns="91416" tIns="91416" rIns="91416" bIns="91416" anchor="t" anchorCtr="0">
            <a:noAutofit/>
          </a:bodyPr>
          <a:lstStyle/>
          <a:p>
            <a:r>
              <a:rPr lang="es-419" i="1" dirty="0" err="1">
                <a:latin typeface="Comic Sans MS" panose="030F0702030302020204" pitchFamily="66" charset="0"/>
              </a:rPr>
              <a:t>Bartonella</a:t>
            </a:r>
            <a:r>
              <a:rPr lang="es-419" i="1" dirty="0">
                <a:latin typeface="Comic Sans MS" panose="030F0702030302020204" pitchFamily="66" charset="0"/>
              </a:rPr>
              <a:t> </a:t>
            </a:r>
            <a:r>
              <a:rPr lang="es-419" i="1" dirty="0" err="1">
                <a:latin typeface="Comic Sans MS" panose="030F0702030302020204" pitchFamily="66" charset="0"/>
              </a:rPr>
              <a:t>Bacilliformis</a:t>
            </a:r>
            <a:r>
              <a:rPr lang="es-419" dirty="0">
                <a:latin typeface="Comic Sans MS" panose="030F0702030302020204" pitchFamily="66" charset="0"/>
              </a:rPr>
              <a:t>: </a:t>
            </a:r>
            <a:r>
              <a:rPr lang="es-ES" b="0" i="0" dirty="0">
                <a:solidFill>
                  <a:srgbClr val="4D5156"/>
                </a:solidFill>
                <a:effectLst/>
                <a:latin typeface="arial" panose="020B0604020202020204" pitchFamily="34" charset="0"/>
              </a:rPr>
              <a:t>es una bacteria aerobia facultativa, gramnegativa, perteneciente al grupo de alfa-proteobacterias</a:t>
            </a:r>
            <a:endParaRPr dirty="0">
              <a:latin typeface="Comic Sans MS" panose="030F0702030302020204" pitchFamily="66" charset="0"/>
            </a:endParaRPr>
          </a:p>
        </p:txBody>
      </p:sp>
      <p:sp>
        <p:nvSpPr>
          <p:cNvPr id="9" name="Google Shape;112;p19"/>
          <p:cNvSpPr txBox="1"/>
          <p:nvPr/>
        </p:nvSpPr>
        <p:spPr>
          <a:xfrm>
            <a:off x="927652" y="4258950"/>
            <a:ext cx="8051648" cy="2912100"/>
          </a:xfrm>
          <a:prstGeom prst="rect">
            <a:avLst/>
          </a:prstGeom>
          <a:noFill/>
          <a:ln>
            <a:noFill/>
          </a:ln>
        </p:spPr>
        <p:txBody>
          <a:bodyPr spcFirstLastPara="1" wrap="square" lIns="91416" tIns="91416" rIns="91416" bIns="91416" anchor="t" anchorCtr="0">
            <a:noAutofit/>
          </a:bodyPr>
          <a:lstStyle/>
          <a:p>
            <a:pPr marL="457153" marR="1948" indent="-342865" algn="just">
              <a:lnSpc>
                <a:spcPct val="150000"/>
              </a:lnSpc>
              <a:buClr>
                <a:schemeClr val="dk1"/>
              </a:buClr>
              <a:buSzPts val="1800"/>
              <a:buChar char="●"/>
            </a:pPr>
            <a:r>
              <a:rPr lang="es-ES" dirty="0">
                <a:solidFill>
                  <a:schemeClr val="dk1"/>
                </a:solidFill>
                <a:highlight>
                  <a:srgbClr val="FFFFFF"/>
                </a:highlight>
              </a:rPr>
              <a:t>Responsable de la enfermedad de </a:t>
            </a:r>
            <a:r>
              <a:rPr lang="es-ES" dirty="0" err="1">
                <a:solidFill>
                  <a:schemeClr val="dk1"/>
                </a:solidFill>
                <a:highlight>
                  <a:srgbClr val="FFFFFF"/>
                </a:highlight>
              </a:rPr>
              <a:t>Carrion</a:t>
            </a:r>
            <a:endParaRPr lang="es-ES" dirty="0">
              <a:solidFill>
                <a:schemeClr val="dk1"/>
              </a:solidFill>
              <a:highlight>
                <a:srgbClr val="FFFFFF"/>
              </a:highlight>
            </a:endParaRPr>
          </a:p>
          <a:p>
            <a:pPr marL="457153" marR="1948" indent="-342865" algn="just">
              <a:lnSpc>
                <a:spcPct val="150000"/>
              </a:lnSpc>
              <a:buClr>
                <a:schemeClr val="dk1"/>
              </a:buClr>
              <a:buSzPts val="1800"/>
              <a:buChar char="●"/>
            </a:pPr>
            <a:r>
              <a:rPr lang="es-ES" dirty="0">
                <a:solidFill>
                  <a:schemeClr val="dk1"/>
                </a:solidFill>
                <a:highlight>
                  <a:srgbClr val="FFFFFF"/>
                </a:highlight>
              </a:rPr>
              <a:t>Endémica de Perú, Colombia y Ecuador</a:t>
            </a:r>
          </a:p>
          <a:p>
            <a:pPr marL="457188" marR="1948" indent="-342900" algn="just">
              <a:lnSpc>
                <a:spcPct val="150000"/>
              </a:lnSpc>
              <a:buClr>
                <a:schemeClr val="dk1"/>
              </a:buClr>
              <a:buSzPts val="1800"/>
              <a:buFont typeface="+mj-lt"/>
              <a:buAutoNum type="arabicPeriod"/>
            </a:pPr>
            <a:r>
              <a:rPr lang="es-ES" dirty="0">
                <a:solidFill>
                  <a:schemeClr val="dk1"/>
                </a:solidFill>
                <a:highlight>
                  <a:srgbClr val="FFFFFF"/>
                </a:highlight>
              </a:rPr>
              <a:t>Fiebre de Oroya: Fiebre y anemia</a:t>
            </a:r>
          </a:p>
          <a:p>
            <a:pPr marL="457188" marR="1948" indent="-342900" algn="just">
              <a:lnSpc>
                <a:spcPct val="150000"/>
              </a:lnSpc>
              <a:buClr>
                <a:schemeClr val="dk1"/>
              </a:buClr>
              <a:buSzPts val="1800"/>
              <a:buFont typeface="+mj-lt"/>
              <a:buAutoNum type="arabicPeriod"/>
            </a:pPr>
            <a:r>
              <a:rPr lang="es-ES" dirty="0">
                <a:solidFill>
                  <a:schemeClr val="dk1"/>
                </a:solidFill>
                <a:highlight>
                  <a:srgbClr val="FFFFFF"/>
                </a:highlight>
              </a:rPr>
              <a:t>Verruga Peruana: Erupciones cutáneas</a:t>
            </a:r>
            <a:endParaRPr dirty="0">
              <a:solidFill>
                <a:schemeClr val="dk1"/>
              </a:solidFill>
              <a:highlight>
                <a:srgbClr val="FFFFFF"/>
              </a:highlight>
            </a:endParaRPr>
          </a:p>
        </p:txBody>
      </p:sp>
      <p:sp>
        <p:nvSpPr>
          <p:cNvPr id="10" name="Marcador de número de diapositiva 9"/>
          <p:cNvSpPr>
            <a:spLocks noGrp="1"/>
          </p:cNvSpPr>
          <p:nvPr>
            <p:ph type="sldNum" sz="quarter" idx="12"/>
          </p:nvPr>
        </p:nvSpPr>
        <p:spPr/>
        <p:txBody>
          <a:bodyPr/>
          <a:lstStyle/>
          <a:p>
            <a:fld id="{CC2E6365-54A6-490A-8B25-E15F28679A5E}" type="slidenum">
              <a:rPr lang="pt-BR" smtClean="0"/>
              <a:pPr/>
              <a:t>45</a:t>
            </a:fld>
            <a:endParaRPr lang="pt-BR"/>
          </a:p>
        </p:txBody>
      </p:sp>
      <p:pic>
        <p:nvPicPr>
          <p:cNvPr id="381954" name="Picture 2" descr="Bartonella bacilliformis - microbewiki">
            <a:extLst>
              <a:ext uri="{FF2B5EF4-FFF2-40B4-BE49-F238E27FC236}">
                <a16:creationId xmlns:a16="http://schemas.microsoft.com/office/drawing/2014/main" id="{B00C2BB5-9E52-4952-B110-0E9F92A191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9164" y="1371468"/>
            <a:ext cx="2647122" cy="2647122"/>
          </a:xfrm>
          <a:prstGeom prst="rect">
            <a:avLst/>
          </a:prstGeom>
          <a:noFill/>
          <a:extLst>
            <a:ext uri="{909E8E84-426E-40DD-AFC4-6F175D3DCCD1}">
              <a14:hiddenFill xmlns:a14="http://schemas.microsoft.com/office/drawing/2010/main">
                <a:solidFill>
                  <a:srgbClr val="FFFFFF"/>
                </a:solidFill>
              </a14:hiddenFill>
            </a:ext>
          </a:extLst>
        </p:spPr>
      </p:pic>
      <p:pic>
        <p:nvPicPr>
          <p:cNvPr id="381956" name="Picture 4" descr="Patients with Verruga peruana caused by B. bacilliformis. Left:... |  Download Scientific Diagram">
            <a:extLst>
              <a:ext uri="{FF2B5EF4-FFF2-40B4-BE49-F238E27FC236}">
                <a16:creationId xmlns:a16="http://schemas.microsoft.com/office/drawing/2014/main" id="{DC34DE4B-10AA-4650-B015-81DFB57A6F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29470" y="1467576"/>
            <a:ext cx="5349830" cy="24294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103626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107;p19"/>
          <p:cNvSpPr txBox="1"/>
          <p:nvPr/>
        </p:nvSpPr>
        <p:spPr>
          <a:xfrm>
            <a:off x="1037460" y="266605"/>
            <a:ext cx="7863665" cy="742941"/>
          </a:xfrm>
          <a:prstGeom prst="rect">
            <a:avLst/>
          </a:prstGeom>
          <a:noFill/>
          <a:ln>
            <a:noFill/>
          </a:ln>
        </p:spPr>
        <p:txBody>
          <a:bodyPr spcFirstLastPara="1" wrap="square" lIns="91416" tIns="91416" rIns="91416" bIns="91416" anchor="t" anchorCtr="0">
            <a:noAutofit/>
          </a:bodyPr>
          <a:lstStyle/>
          <a:p>
            <a:pPr algn="r"/>
            <a:r>
              <a:rPr lang="es-419" sz="3300" dirty="0">
                <a:latin typeface="Comic Sans MS" panose="030F0702030302020204" pitchFamily="66" charset="0"/>
              </a:rPr>
              <a:t>Integración de datos</a:t>
            </a:r>
            <a:endParaRPr sz="3300" dirty="0">
              <a:latin typeface="Comic Sans MS" panose="030F0702030302020204" pitchFamily="66" charset="0"/>
            </a:endParaRPr>
          </a:p>
        </p:txBody>
      </p:sp>
      <p:sp>
        <p:nvSpPr>
          <p:cNvPr id="2" name="Marcador de número de diapositiva 1"/>
          <p:cNvSpPr>
            <a:spLocks noGrp="1"/>
          </p:cNvSpPr>
          <p:nvPr>
            <p:ph type="sldNum" sz="quarter" idx="12"/>
          </p:nvPr>
        </p:nvSpPr>
        <p:spPr/>
        <p:txBody>
          <a:bodyPr/>
          <a:lstStyle/>
          <a:p>
            <a:fld id="{CC2E6365-54A6-490A-8B25-E15F28679A5E}" type="slidenum">
              <a:rPr lang="pt-BR" smtClean="0"/>
              <a:pPr/>
              <a:t>46</a:t>
            </a:fld>
            <a:endParaRPr lang="pt-BR"/>
          </a:p>
        </p:txBody>
      </p:sp>
      <p:pic>
        <p:nvPicPr>
          <p:cNvPr id="5" name="Imagen 4">
            <a:extLst>
              <a:ext uri="{FF2B5EF4-FFF2-40B4-BE49-F238E27FC236}">
                <a16:creationId xmlns:a16="http://schemas.microsoft.com/office/drawing/2014/main" id="{64AC6EED-F787-4C99-B085-8A5CE031E58F}"/>
              </a:ext>
            </a:extLst>
          </p:cNvPr>
          <p:cNvPicPr>
            <a:picLocks noChangeAspect="1"/>
          </p:cNvPicPr>
          <p:nvPr/>
        </p:nvPicPr>
        <p:blipFill>
          <a:blip r:embed="rId2"/>
          <a:stretch>
            <a:fillRect/>
          </a:stretch>
        </p:blipFill>
        <p:spPr>
          <a:xfrm>
            <a:off x="966523" y="1029590"/>
            <a:ext cx="6615458" cy="5371209"/>
          </a:xfrm>
          <a:prstGeom prst="rect">
            <a:avLst/>
          </a:prstGeom>
        </p:spPr>
      </p:pic>
    </p:spTree>
    <p:extLst>
      <p:ext uri="{BB962C8B-B14F-4D97-AF65-F5344CB8AC3E}">
        <p14:creationId xmlns:p14="http://schemas.microsoft.com/office/powerpoint/2010/main" val="254975281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p:txBody>
          <a:bodyPr/>
          <a:lstStyle/>
          <a:p>
            <a:fld id="{CC2E6365-54A6-490A-8B25-E15F28679A5E}" type="slidenum">
              <a:rPr lang="pt-BR" smtClean="0"/>
              <a:pPr/>
              <a:t>47</a:t>
            </a:fld>
            <a:endParaRPr lang="pt-BR"/>
          </a:p>
        </p:txBody>
      </p:sp>
      <p:pic>
        <p:nvPicPr>
          <p:cNvPr id="4" name="Imagen 3">
            <a:extLst>
              <a:ext uri="{FF2B5EF4-FFF2-40B4-BE49-F238E27FC236}">
                <a16:creationId xmlns:a16="http://schemas.microsoft.com/office/drawing/2014/main" id="{0EB79F08-05AE-4214-A214-FCA434D38654}"/>
              </a:ext>
            </a:extLst>
          </p:cNvPr>
          <p:cNvPicPr>
            <a:picLocks noChangeAspect="1"/>
          </p:cNvPicPr>
          <p:nvPr/>
        </p:nvPicPr>
        <p:blipFill>
          <a:blip r:embed="rId2"/>
          <a:stretch>
            <a:fillRect/>
          </a:stretch>
        </p:blipFill>
        <p:spPr>
          <a:xfrm>
            <a:off x="728662" y="966787"/>
            <a:ext cx="7686675" cy="4924425"/>
          </a:xfrm>
          <a:prstGeom prst="rect">
            <a:avLst/>
          </a:prstGeom>
        </p:spPr>
      </p:pic>
    </p:spTree>
    <p:extLst>
      <p:ext uri="{BB962C8B-B14F-4D97-AF65-F5344CB8AC3E}">
        <p14:creationId xmlns:p14="http://schemas.microsoft.com/office/powerpoint/2010/main" val="64316065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9"/>
          <p:cNvSpPr txBox="1">
            <a:spLocks noChangeArrowheads="1"/>
          </p:cNvSpPr>
          <p:nvPr/>
        </p:nvSpPr>
        <p:spPr bwMode="auto">
          <a:xfrm>
            <a:off x="3258720" y="249146"/>
            <a:ext cx="5667840" cy="10197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9991" tIns="75232" rIns="89991" bIns="44996"/>
          <a:lstStyle>
            <a:lvl1pPr eaLnBrk="0" hangingPunct="0">
              <a:lnSpc>
                <a:spcPct val="94000"/>
              </a:lnSpc>
              <a:spcAft>
                <a:spcPts val="1425"/>
              </a:spcAft>
              <a:buClr>
                <a:srgbClr val="000000"/>
              </a:buClr>
              <a:buSzPct val="100000"/>
              <a:buFont typeface="Times New Roman"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sz="3200">
                <a:solidFill>
                  <a:srgbClr val="000000"/>
                </a:solidFill>
                <a:latin typeface="Arial" pitchFamily="34" charset="0"/>
                <a:ea typeface="MS PGothic" pitchFamily="34" charset="-128"/>
              </a:defRPr>
            </a:lvl1pPr>
            <a:lvl2pPr eaLnBrk="0" hangingPunct="0">
              <a:lnSpc>
                <a:spcPct val="94000"/>
              </a:lnSpc>
              <a:spcAft>
                <a:spcPts val="1138"/>
              </a:spcAft>
              <a:buClr>
                <a:srgbClr val="000000"/>
              </a:buClr>
              <a:buSzPct val="100000"/>
              <a:buFont typeface="Times New Roman"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sz="2400">
                <a:solidFill>
                  <a:srgbClr val="000000"/>
                </a:solidFill>
                <a:latin typeface="Arial" pitchFamily="34" charset="0"/>
                <a:ea typeface="MS PGothic" pitchFamily="34" charset="-128"/>
              </a:defRPr>
            </a:lvl2pPr>
            <a:lvl3pPr eaLnBrk="0" hangingPunct="0">
              <a:lnSpc>
                <a:spcPct val="94000"/>
              </a:lnSpc>
              <a:spcAft>
                <a:spcPts val="850"/>
              </a:spcAft>
              <a:buClr>
                <a:srgbClr val="000000"/>
              </a:buClr>
              <a:buSzPct val="100000"/>
              <a:buFont typeface="Times New Roman"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sz="2000">
                <a:solidFill>
                  <a:srgbClr val="000000"/>
                </a:solidFill>
                <a:latin typeface="Arial" pitchFamily="34" charset="0"/>
                <a:ea typeface="MS PGothic" pitchFamily="34" charset="-128"/>
              </a:defRPr>
            </a:lvl3pPr>
            <a:lvl4pPr eaLnBrk="0" hangingPunct="0">
              <a:lnSpc>
                <a:spcPct val="94000"/>
              </a:lnSpc>
              <a:spcAft>
                <a:spcPts val="575"/>
              </a:spcAft>
              <a:buClr>
                <a:srgbClr val="000000"/>
              </a:buClr>
              <a:buSzPct val="100000"/>
              <a:buFont typeface="Times New Roman"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sz="2000">
                <a:solidFill>
                  <a:srgbClr val="000000"/>
                </a:solidFill>
                <a:latin typeface="Arial" pitchFamily="34" charset="0"/>
                <a:ea typeface="MS PGothic" pitchFamily="34" charset="-128"/>
              </a:defRPr>
            </a:lvl4pPr>
            <a:lvl5pPr eaLnBrk="0" hangingPunct="0">
              <a:lnSpc>
                <a:spcPct val="94000"/>
              </a:lnSpc>
              <a:spcAft>
                <a:spcPts val="288"/>
              </a:spcAft>
              <a:buClr>
                <a:srgbClr val="000000"/>
              </a:buClr>
              <a:buSzPct val="100000"/>
              <a:buFont typeface="Times New Roman"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sz="2000">
                <a:solidFill>
                  <a:srgbClr val="000000"/>
                </a:solidFill>
                <a:latin typeface="Arial" pitchFamily="34" charset="0"/>
                <a:ea typeface="MS PGothic" pitchFamily="34" charset="-128"/>
              </a:defRPr>
            </a:lvl5pPr>
            <a:lvl6pPr marL="2514600" indent="-228600" defTabSz="457200" eaLnBrk="0" fontAlgn="base" hangingPunct="0">
              <a:lnSpc>
                <a:spcPct val="94000"/>
              </a:lnSpc>
              <a:spcBef>
                <a:spcPct val="0"/>
              </a:spcBef>
              <a:spcAft>
                <a:spcPts val="288"/>
              </a:spcAft>
              <a:buClr>
                <a:srgbClr val="000000"/>
              </a:buClr>
              <a:buSzPct val="100000"/>
              <a:buFont typeface="Times New Roman"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sz="2000">
                <a:solidFill>
                  <a:srgbClr val="000000"/>
                </a:solidFill>
                <a:latin typeface="Arial" pitchFamily="34" charset="0"/>
                <a:ea typeface="MS PGothic" pitchFamily="34" charset="-128"/>
              </a:defRPr>
            </a:lvl6pPr>
            <a:lvl7pPr marL="2971800" indent="-228600" defTabSz="457200" eaLnBrk="0" fontAlgn="base" hangingPunct="0">
              <a:lnSpc>
                <a:spcPct val="94000"/>
              </a:lnSpc>
              <a:spcBef>
                <a:spcPct val="0"/>
              </a:spcBef>
              <a:spcAft>
                <a:spcPts val="288"/>
              </a:spcAft>
              <a:buClr>
                <a:srgbClr val="000000"/>
              </a:buClr>
              <a:buSzPct val="100000"/>
              <a:buFont typeface="Times New Roman"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sz="2000">
                <a:solidFill>
                  <a:srgbClr val="000000"/>
                </a:solidFill>
                <a:latin typeface="Arial" pitchFamily="34" charset="0"/>
                <a:ea typeface="MS PGothic" pitchFamily="34" charset="-128"/>
              </a:defRPr>
            </a:lvl7pPr>
            <a:lvl8pPr marL="3429000" indent="-228600" defTabSz="457200" eaLnBrk="0" fontAlgn="base" hangingPunct="0">
              <a:lnSpc>
                <a:spcPct val="94000"/>
              </a:lnSpc>
              <a:spcBef>
                <a:spcPct val="0"/>
              </a:spcBef>
              <a:spcAft>
                <a:spcPts val="288"/>
              </a:spcAft>
              <a:buClr>
                <a:srgbClr val="000000"/>
              </a:buClr>
              <a:buSzPct val="100000"/>
              <a:buFont typeface="Times New Roman"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sz="2000">
                <a:solidFill>
                  <a:srgbClr val="000000"/>
                </a:solidFill>
                <a:latin typeface="Arial" pitchFamily="34" charset="0"/>
                <a:ea typeface="MS PGothic" pitchFamily="34" charset="-128"/>
              </a:defRPr>
            </a:lvl8pPr>
            <a:lvl9pPr marL="3886200" indent="-228600" defTabSz="457200" eaLnBrk="0" fontAlgn="base" hangingPunct="0">
              <a:lnSpc>
                <a:spcPct val="94000"/>
              </a:lnSpc>
              <a:spcBef>
                <a:spcPct val="0"/>
              </a:spcBef>
              <a:spcAft>
                <a:spcPts val="288"/>
              </a:spcAft>
              <a:buClr>
                <a:srgbClr val="000000"/>
              </a:buClr>
              <a:buSzPct val="100000"/>
              <a:buFont typeface="Times New Roman"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sz="2000">
                <a:solidFill>
                  <a:srgbClr val="000000"/>
                </a:solidFill>
                <a:latin typeface="Arial" pitchFamily="34" charset="0"/>
                <a:ea typeface="MS PGothic" pitchFamily="34" charset="-128"/>
              </a:defRPr>
            </a:lvl9pPr>
          </a:lstStyle>
          <a:p>
            <a:pPr algn="r" eaLnBrk="1">
              <a:spcAft>
                <a:spcPct val="0"/>
              </a:spcAft>
            </a:pPr>
            <a:r>
              <a:rPr lang="es-AR" altLang="es-AR" sz="3300" dirty="0">
                <a:latin typeface="Comic Sans MS" pitchFamily="66" charset="0"/>
                <a:cs typeface="Arial" pitchFamily="34" charset="0"/>
              </a:rPr>
              <a:t>Proteínas mejor </a:t>
            </a:r>
            <a:r>
              <a:rPr lang="es-AR" altLang="es-AR" sz="3300" dirty="0" err="1">
                <a:latin typeface="Comic Sans MS" pitchFamily="66" charset="0"/>
                <a:cs typeface="Arial" pitchFamily="34" charset="0"/>
              </a:rPr>
              <a:t>ranquadas</a:t>
            </a:r>
            <a:r>
              <a:rPr lang="es-AR" altLang="es-AR" sz="3300" dirty="0">
                <a:latin typeface="Comic Sans MS" pitchFamily="66" charset="0"/>
                <a:cs typeface="Arial" pitchFamily="34" charset="0"/>
              </a:rPr>
              <a:t>.</a:t>
            </a:r>
          </a:p>
        </p:txBody>
      </p:sp>
      <p:sp>
        <p:nvSpPr>
          <p:cNvPr id="2" name="Marcador de número de diapositiva 1"/>
          <p:cNvSpPr>
            <a:spLocks noGrp="1"/>
          </p:cNvSpPr>
          <p:nvPr>
            <p:ph type="sldNum" sz="quarter" idx="12"/>
          </p:nvPr>
        </p:nvSpPr>
        <p:spPr/>
        <p:txBody>
          <a:bodyPr/>
          <a:lstStyle/>
          <a:p>
            <a:fld id="{CC2E6365-54A6-490A-8B25-E15F28679A5E}" type="slidenum">
              <a:rPr lang="pt-BR" smtClean="0"/>
              <a:pPr/>
              <a:t>48</a:t>
            </a:fld>
            <a:endParaRPr lang="pt-BR"/>
          </a:p>
        </p:txBody>
      </p:sp>
      <p:pic>
        <p:nvPicPr>
          <p:cNvPr id="5" name="Imagen 4">
            <a:extLst>
              <a:ext uri="{FF2B5EF4-FFF2-40B4-BE49-F238E27FC236}">
                <a16:creationId xmlns:a16="http://schemas.microsoft.com/office/drawing/2014/main" id="{D797ACEB-3CD0-40F9-BB9E-BBFEB8BBD302}"/>
              </a:ext>
            </a:extLst>
          </p:cNvPr>
          <p:cNvPicPr>
            <a:picLocks noChangeAspect="1"/>
          </p:cNvPicPr>
          <p:nvPr/>
        </p:nvPicPr>
        <p:blipFill>
          <a:blip r:embed="rId2"/>
          <a:stretch>
            <a:fillRect/>
          </a:stretch>
        </p:blipFill>
        <p:spPr>
          <a:xfrm>
            <a:off x="409575" y="1262062"/>
            <a:ext cx="8324850" cy="4333875"/>
          </a:xfrm>
          <a:prstGeom prst="rect">
            <a:avLst/>
          </a:prstGeom>
        </p:spPr>
      </p:pic>
      <p:sp>
        <p:nvSpPr>
          <p:cNvPr id="7" name="CuadroTexto 6">
            <a:extLst>
              <a:ext uri="{FF2B5EF4-FFF2-40B4-BE49-F238E27FC236}">
                <a16:creationId xmlns:a16="http://schemas.microsoft.com/office/drawing/2014/main" id="{659DDCDB-C96D-45C8-9FD4-6BA9EEAF635F}"/>
              </a:ext>
            </a:extLst>
          </p:cNvPr>
          <p:cNvSpPr txBox="1"/>
          <p:nvPr/>
        </p:nvSpPr>
        <p:spPr>
          <a:xfrm>
            <a:off x="71645" y="1268902"/>
            <a:ext cx="675860" cy="369332"/>
          </a:xfrm>
          <a:prstGeom prst="rect">
            <a:avLst/>
          </a:prstGeom>
          <a:solidFill>
            <a:schemeClr val="bg1"/>
          </a:solidFill>
        </p:spPr>
        <p:txBody>
          <a:bodyPr wrap="square" rtlCol="0">
            <a:spAutoFit/>
          </a:bodyPr>
          <a:lstStyle/>
          <a:p>
            <a:r>
              <a:rPr lang="es-ES" dirty="0" err="1"/>
              <a:t>FolA</a:t>
            </a:r>
            <a:endParaRPr lang="es-AR" dirty="0"/>
          </a:p>
        </p:txBody>
      </p:sp>
      <p:sp>
        <p:nvSpPr>
          <p:cNvPr id="9" name="CuadroTexto 8">
            <a:extLst>
              <a:ext uri="{FF2B5EF4-FFF2-40B4-BE49-F238E27FC236}">
                <a16:creationId xmlns:a16="http://schemas.microsoft.com/office/drawing/2014/main" id="{648CF6E7-45B0-451C-960B-8AF5B5ECD43A}"/>
              </a:ext>
            </a:extLst>
          </p:cNvPr>
          <p:cNvSpPr txBox="1"/>
          <p:nvPr/>
        </p:nvSpPr>
        <p:spPr>
          <a:xfrm>
            <a:off x="3258720" y="1279777"/>
            <a:ext cx="914400" cy="369332"/>
          </a:xfrm>
          <a:prstGeom prst="rect">
            <a:avLst/>
          </a:prstGeom>
          <a:solidFill>
            <a:schemeClr val="bg1"/>
          </a:solidFill>
        </p:spPr>
        <p:txBody>
          <a:bodyPr wrap="square" rtlCol="0">
            <a:spAutoFit/>
          </a:bodyPr>
          <a:lstStyle/>
          <a:p>
            <a:r>
              <a:rPr lang="es-ES" dirty="0" err="1"/>
              <a:t>MurE</a:t>
            </a:r>
            <a:endParaRPr lang="es-AR" dirty="0"/>
          </a:p>
        </p:txBody>
      </p:sp>
      <p:sp>
        <p:nvSpPr>
          <p:cNvPr id="10" name="CuadroTexto 9">
            <a:extLst>
              <a:ext uri="{FF2B5EF4-FFF2-40B4-BE49-F238E27FC236}">
                <a16:creationId xmlns:a16="http://schemas.microsoft.com/office/drawing/2014/main" id="{7F504D56-1EA0-4F0F-8EE5-ADDF37940C09}"/>
              </a:ext>
            </a:extLst>
          </p:cNvPr>
          <p:cNvSpPr txBox="1"/>
          <p:nvPr/>
        </p:nvSpPr>
        <p:spPr>
          <a:xfrm>
            <a:off x="5996572" y="1279777"/>
            <a:ext cx="675860" cy="369332"/>
          </a:xfrm>
          <a:prstGeom prst="rect">
            <a:avLst/>
          </a:prstGeom>
          <a:solidFill>
            <a:schemeClr val="bg1"/>
          </a:solidFill>
        </p:spPr>
        <p:txBody>
          <a:bodyPr wrap="square" rtlCol="0">
            <a:spAutoFit/>
          </a:bodyPr>
          <a:lstStyle/>
          <a:p>
            <a:r>
              <a:rPr lang="es-ES" dirty="0" err="1"/>
              <a:t>AroA</a:t>
            </a:r>
            <a:endParaRPr lang="es-AR" dirty="0"/>
          </a:p>
        </p:txBody>
      </p:sp>
    </p:spTree>
    <p:extLst>
      <p:ext uri="{BB962C8B-B14F-4D97-AF65-F5344CB8AC3E}">
        <p14:creationId xmlns:p14="http://schemas.microsoft.com/office/powerpoint/2010/main" val="161381840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ext Box 4"/>
          <p:cNvSpPr txBox="1">
            <a:spLocks noChangeArrowheads="1"/>
          </p:cNvSpPr>
          <p:nvPr/>
        </p:nvSpPr>
        <p:spPr bwMode="auto">
          <a:xfrm>
            <a:off x="90488" y="2882901"/>
            <a:ext cx="8928100" cy="1001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24190" rIns="0" bIns="0"/>
          <a:lstStyle>
            <a:lvl1pPr eaLnBrk="0" hangingPunct="0">
              <a:lnSpc>
                <a:spcPct val="94000"/>
              </a:lnSpc>
              <a:spcAft>
                <a:spcPts val="1425"/>
              </a:spcAft>
              <a:buClr>
                <a:srgbClr val="000000"/>
              </a:buClr>
              <a:buSzPct val="100000"/>
              <a:buFont typeface="Times New Roman"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sz="3200">
                <a:solidFill>
                  <a:srgbClr val="000000"/>
                </a:solidFill>
                <a:latin typeface="Arial" pitchFamily="34" charset="0"/>
                <a:ea typeface="MS PGothic" pitchFamily="34" charset="-128"/>
              </a:defRPr>
            </a:lvl1pPr>
            <a:lvl2pPr eaLnBrk="0" hangingPunct="0">
              <a:lnSpc>
                <a:spcPct val="94000"/>
              </a:lnSpc>
              <a:spcAft>
                <a:spcPts val="1138"/>
              </a:spcAft>
              <a:buClr>
                <a:srgbClr val="000000"/>
              </a:buClr>
              <a:buSzPct val="100000"/>
              <a:buFont typeface="Times New Roman"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sz="2400">
                <a:solidFill>
                  <a:srgbClr val="000000"/>
                </a:solidFill>
                <a:latin typeface="Arial" pitchFamily="34" charset="0"/>
                <a:ea typeface="MS PGothic" pitchFamily="34" charset="-128"/>
              </a:defRPr>
            </a:lvl2pPr>
            <a:lvl3pPr eaLnBrk="0" hangingPunct="0">
              <a:lnSpc>
                <a:spcPct val="94000"/>
              </a:lnSpc>
              <a:spcAft>
                <a:spcPts val="850"/>
              </a:spcAft>
              <a:buClr>
                <a:srgbClr val="000000"/>
              </a:buClr>
              <a:buSzPct val="100000"/>
              <a:buFont typeface="Times New Roman"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sz="2000">
                <a:solidFill>
                  <a:srgbClr val="000000"/>
                </a:solidFill>
                <a:latin typeface="Arial" pitchFamily="34" charset="0"/>
                <a:ea typeface="MS PGothic" pitchFamily="34" charset="-128"/>
              </a:defRPr>
            </a:lvl3pPr>
            <a:lvl4pPr eaLnBrk="0" hangingPunct="0">
              <a:lnSpc>
                <a:spcPct val="94000"/>
              </a:lnSpc>
              <a:spcAft>
                <a:spcPts val="575"/>
              </a:spcAft>
              <a:buClr>
                <a:srgbClr val="000000"/>
              </a:buClr>
              <a:buSzPct val="100000"/>
              <a:buFont typeface="Times New Roman"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sz="2000">
                <a:solidFill>
                  <a:srgbClr val="000000"/>
                </a:solidFill>
                <a:latin typeface="Arial" pitchFamily="34" charset="0"/>
                <a:ea typeface="MS PGothic" pitchFamily="34" charset="-128"/>
              </a:defRPr>
            </a:lvl4pPr>
            <a:lvl5pPr eaLnBrk="0" hangingPunct="0">
              <a:lnSpc>
                <a:spcPct val="94000"/>
              </a:lnSpc>
              <a:spcAft>
                <a:spcPts val="288"/>
              </a:spcAft>
              <a:buClr>
                <a:srgbClr val="000000"/>
              </a:buClr>
              <a:buSzPct val="100000"/>
              <a:buFont typeface="Times New Roman"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sz="2000">
                <a:solidFill>
                  <a:srgbClr val="000000"/>
                </a:solidFill>
                <a:latin typeface="Arial" pitchFamily="34" charset="0"/>
                <a:ea typeface="MS PGothic" pitchFamily="34" charset="-128"/>
              </a:defRPr>
            </a:lvl5pPr>
            <a:lvl6pPr marL="2514600" indent="-228600" defTabSz="457200" eaLnBrk="0" fontAlgn="base" hangingPunct="0">
              <a:lnSpc>
                <a:spcPct val="94000"/>
              </a:lnSpc>
              <a:spcBef>
                <a:spcPct val="0"/>
              </a:spcBef>
              <a:spcAft>
                <a:spcPts val="288"/>
              </a:spcAft>
              <a:buClr>
                <a:srgbClr val="000000"/>
              </a:buClr>
              <a:buSzPct val="100000"/>
              <a:buFont typeface="Times New Roman"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sz="2000">
                <a:solidFill>
                  <a:srgbClr val="000000"/>
                </a:solidFill>
                <a:latin typeface="Arial" pitchFamily="34" charset="0"/>
                <a:ea typeface="MS PGothic" pitchFamily="34" charset="-128"/>
              </a:defRPr>
            </a:lvl6pPr>
            <a:lvl7pPr marL="2971800" indent="-228600" defTabSz="457200" eaLnBrk="0" fontAlgn="base" hangingPunct="0">
              <a:lnSpc>
                <a:spcPct val="94000"/>
              </a:lnSpc>
              <a:spcBef>
                <a:spcPct val="0"/>
              </a:spcBef>
              <a:spcAft>
                <a:spcPts val="288"/>
              </a:spcAft>
              <a:buClr>
                <a:srgbClr val="000000"/>
              </a:buClr>
              <a:buSzPct val="100000"/>
              <a:buFont typeface="Times New Roman"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sz="2000">
                <a:solidFill>
                  <a:srgbClr val="000000"/>
                </a:solidFill>
                <a:latin typeface="Arial" pitchFamily="34" charset="0"/>
                <a:ea typeface="MS PGothic" pitchFamily="34" charset="-128"/>
              </a:defRPr>
            </a:lvl7pPr>
            <a:lvl8pPr marL="3429000" indent="-228600" defTabSz="457200" eaLnBrk="0" fontAlgn="base" hangingPunct="0">
              <a:lnSpc>
                <a:spcPct val="94000"/>
              </a:lnSpc>
              <a:spcBef>
                <a:spcPct val="0"/>
              </a:spcBef>
              <a:spcAft>
                <a:spcPts val="288"/>
              </a:spcAft>
              <a:buClr>
                <a:srgbClr val="000000"/>
              </a:buClr>
              <a:buSzPct val="100000"/>
              <a:buFont typeface="Times New Roman"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sz="2000">
                <a:solidFill>
                  <a:srgbClr val="000000"/>
                </a:solidFill>
                <a:latin typeface="Arial" pitchFamily="34" charset="0"/>
                <a:ea typeface="MS PGothic" pitchFamily="34" charset="-128"/>
              </a:defRPr>
            </a:lvl8pPr>
            <a:lvl9pPr marL="3886200" indent="-228600" defTabSz="457200" eaLnBrk="0" fontAlgn="base" hangingPunct="0">
              <a:lnSpc>
                <a:spcPct val="94000"/>
              </a:lnSpc>
              <a:spcBef>
                <a:spcPct val="0"/>
              </a:spcBef>
              <a:spcAft>
                <a:spcPts val="288"/>
              </a:spcAft>
              <a:buClr>
                <a:srgbClr val="000000"/>
              </a:buClr>
              <a:buSzPct val="100000"/>
              <a:buFont typeface="Times New Roman"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sz="2000">
                <a:solidFill>
                  <a:srgbClr val="000000"/>
                </a:solidFill>
                <a:latin typeface="Arial" pitchFamily="34" charset="0"/>
                <a:ea typeface="MS PGothic" pitchFamily="34" charset="-128"/>
              </a:defRPr>
            </a:lvl9pPr>
          </a:lstStyle>
          <a:p>
            <a:pPr algn="ctr" eaLnBrk="1"/>
            <a:r>
              <a:rPr lang="es-AR" altLang="es-AR" dirty="0">
                <a:latin typeface="Comic Sans MS" pitchFamily="66" charset="0"/>
                <a:cs typeface="Arial" pitchFamily="34" charset="0"/>
              </a:rPr>
              <a:t>Integración de datos para la selección de blancos moleculares terapéuticos  en </a:t>
            </a:r>
            <a:r>
              <a:rPr lang="es-AR" altLang="es-AR" i="1" dirty="0">
                <a:latin typeface="Comic Sans MS" pitchFamily="66" charset="0"/>
                <a:cs typeface="Arial" pitchFamily="34" charset="0"/>
              </a:rPr>
              <a:t>M. tuberculosis</a:t>
            </a:r>
          </a:p>
        </p:txBody>
      </p:sp>
      <p:sp>
        <p:nvSpPr>
          <p:cNvPr id="35843" name="AutoShape 4" descr="Resultado de imagen para bacilo de koch"/>
          <p:cNvSpPr>
            <a:spLocks noChangeAspect="1" noChangeArrowheads="1"/>
          </p:cNvSpPr>
          <p:nvPr/>
        </p:nvSpPr>
        <p:spPr bwMode="auto">
          <a:xfrm>
            <a:off x="155576" y="-144462"/>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tIns="45715" rIns="91430" bIns="45715"/>
          <a:lstStyle/>
          <a:p>
            <a:endParaRPr lang="es-AR" altLang="es-AR"/>
          </a:p>
        </p:txBody>
      </p:sp>
      <p:sp>
        <p:nvSpPr>
          <p:cNvPr id="35844" name="AutoShape 6" descr="Resultado de imagen para bacilo de koch"/>
          <p:cNvSpPr>
            <a:spLocks noChangeAspect="1" noChangeArrowheads="1"/>
          </p:cNvSpPr>
          <p:nvPr/>
        </p:nvSpPr>
        <p:spPr bwMode="auto">
          <a:xfrm>
            <a:off x="307975" y="7938"/>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tIns="45715" rIns="91430" bIns="45715"/>
          <a:lstStyle/>
          <a:p>
            <a:endParaRPr lang="es-AR" altLang="es-AR"/>
          </a:p>
        </p:txBody>
      </p:sp>
      <p:sp>
        <p:nvSpPr>
          <p:cNvPr id="35845" name="AutoShape 8" descr="Resultado de imagen para bacilo de koch"/>
          <p:cNvSpPr>
            <a:spLocks noChangeAspect="1" noChangeArrowheads="1"/>
          </p:cNvSpPr>
          <p:nvPr/>
        </p:nvSpPr>
        <p:spPr bwMode="auto">
          <a:xfrm>
            <a:off x="460375" y="160338"/>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tIns="45715" rIns="91430" bIns="45715"/>
          <a:lstStyle/>
          <a:p>
            <a:endParaRPr lang="es-AR" altLang="es-AR"/>
          </a:p>
        </p:txBody>
      </p:sp>
      <p:sp>
        <p:nvSpPr>
          <p:cNvPr id="35846" name="AutoShape 10" descr="Resultado de imagen para bacilo de koch"/>
          <p:cNvSpPr>
            <a:spLocks noChangeAspect="1" noChangeArrowheads="1"/>
          </p:cNvSpPr>
          <p:nvPr/>
        </p:nvSpPr>
        <p:spPr bwMode="auto">
          <a:xfrm>
            <a:off x="612776" y="312738"/>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tIns="45715" rIns="91430" bIns="45715"/>
          <a:lstStyle/>
          <a:p>
            <a:endParaRPr lang="es-AR" altLang="es-AR"/>
          </a:p>
        </p:txBody>
      </p:sp>
      <p:pic>
        <p:nvPicPr>
          <p:cNvPr id="2050" name="Picture 2" descr="tuberculosi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25788" y="160339"/>
            <a:ext cx="4492800" cy="252746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Resultado de imagen para granuloma tuberculoso"/>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040" y="4120272"/>
            <a:ext cx="3603852" cy="236625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51087" y="4738453"/>
            <a:ext cx="5322241" cy="157284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Marcador de número de diapositiva 1"/>
          <p:cNvSpPr>
            <a:spLocks noGrp="1"/>
          </p:cNvSpPr>
          <p:nvPr>
            <p:ph type="sldNum" sz="quarter" idx="12"/>
          </p:nvPr>
        </p:nvSpPr>
        <p:spPr/>
        <p:txBody>
          <a:bodyPr/>
          <a:lstStyle/>
          <a:p>
            <a:fld id="{CC2E6365-54A6-490A-8B25-E15F28679A5E}" type="slidenum">
              <a:rPr lang="pt-BR" smtClean="0"/>
              <a:pPr/>
              <a:t>49</a:t>
            </a:fld>
            <a:endParaRPr lang="pt-BR"/>
          </a:p>
        </p:txBody>
      </p:sp>
    </p:spTree>
    <p:extLst>
      <p:ext uri="{BB962C8B-B14F-4D97-AF65-F5344CB8AC3E}">
        <p14:creationId xmlns:p14="http://schemas.microsoft.com/office/powerpoint/2010/main" val="985377038"/>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Marcador de contenido 4" descr="images.jpeg"/>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361565" y="2526268"/>
            <a:ext cx="1715377" cy="1196529"/>
          </a:xfrm>
          <a:prstGeom prst="rect">
            <a:avLst/>
          </a:prstGeom>
        </p:spPr>
      </p:pic>
      <p:pic>
        <p:nvPicPr>
          <p:cNvPr id="19" name="13 Imagen" descr="GenomeAtlasWebTest5.jp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495483" y="2373869"/>
            <a:ext cx="1527464" cy="1510205"/>
          </a:xfrm>
          <a:prstGeom prst="rect">
            <a:avLst/>
          </a:prstGeom>
        </p:spPr>
      </p:pic>
      <p:pic>
        <p:nvPicPr>
          <p:cNvPr id="20" name="Imagen 5" descr="drug-app-page.jp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3886200" y="5204779"/>
            <a:ext cx="2133600" cy="1670154"/>
          </a:xfrm>
          <a:prstGeom prst="rect">
            <a:avLst/>
          </a:prstGeom>
        </p:spPr>
      </p:pic>
      <p:pic>
        <p:nvPicPr>
          <p:cNvPr id="21" name="Imagen 6" descr="tuberculosis01.gif"/>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363875" y="1511994"/>
            <a:ext cx="1236007" cy="1242874"/>
          </a:xfrm>
          <a:prstGeom prst="rect">
            <a:avLst/>
          </a:prstGeom>
        </p:spPr>
      </p:pic>
      <p:sp>
        <p:nvSpPr>
          <p:cNvPr id="22" name="CuadroTexto 7"/>
          <p:cNvSpPr txBox="1"/>
          <p:nvPr/>
        </p:nvSpPr>
        <p:spPr>
          <a:xfrm>
            <a:off x="270616" y="2702343"/>
            <a:ext cx="1074376" cy="369322"/>
          </a:xfrm>
          <a:prstGeom prst="rect">
            <a:avLst/>
          </a:prstGeom>
          <a:noFill/>
        </p:spPr>
        <p:txBody>
          <a:bodyPr wrap="none" lIns="91430" tIns="45715" rIns="91430" bIns="45715" rtlCol="0">
            <a:spAutoFit/>
          </a:bodyPr>
          <a:lstStyle/>
          <a:p>
            <a:r>
              <a:rPr lang="en" dirty="0"/>
              <a:t>Pacientes</a:t>
            </a:r>
          </a:p>
        </p:txBody>
      </p:sp>
      <p:sp>
        <p:nvSpPr>
          <p:cNvPr id="23" name="CuadroTexto 8"/>
          <p:cNvSpPr txBox="1"/>
          <p:nvPr/>
        </p:nvSpPr>
        <p:spPr>
          <a:xfrm>
            <a:off x="2132964" y="3669269"/>
            <a:ext cx="2133600" cy="646321"/>
          </a:xfrm>
          <a:prstGeom prst="rect">
            <a:avLst/>
          </a:prstGeom>
          <a:noFill/>
          <a:ln>
            <a:noFill/>
          </a:ln>
        </p:spPr>
        <p:txBody>
          <a:bodyPr wrap="square" lIns="91430" tIns="45715" rIns="91430" bIns="45715" rtlCol="0">
            <a:spAutoFit/>
          </a:bodyPr>
          <a:lstStyle/>
          <a:p>
            <a:pPr algn="ctr"/>
            <a:r>
              <a:rPr lang="en" dirty="0"/>
              <a:t>Next Generation Sequencing</a:t>
            </a:r>
          </a:p>
        </p:txBody>
      </p:sp>
      <p:sp>
        <p:nvSpPr>
          <p:cNvPr id="24" name="CuadroTexto 9"/>
          <p:cNvSpPr txBox="1"/>
          <p:nvPr/>
        </p:nvSpPr>
        <p:spPr>
          <a:xfrm>
            <a:off x="4266883" y="3745469"/>
            <a:ext cx="2130213" cy="646321"/>
          </a:xfrm>
          <a:prstGeom prst="rect">
            <a:avLst/>
          </a:prstGeom>
          <a:noFill/>
          <a:ln>
            <a:noFill/>
          </a:ln>
        </p:spPr>
        <p:txBody>
          <a:bodyPr wrap="square" lIns="91430" tIns="45715" rIns="91430" bIns="45715" rtlCol="0">
            <a:spAutoFit/>
          </a:bodyPr>
          <a:lstStyle/>
          <a:p>
            <a:pPr algn="ctr"/>
            <a:r>
              <a:rPr lang="en" dirty="0"/>
              <a:t>Whole Genome Sequence </a:t>
            </a:r>
          </a:p>
        </p:txBody>
      </p:sp>
      <p:cxnSp>
        <p:nvCxnSpPr>
          <p:cNvPr id="25" name="Conector recto de flecha 18"/>
          <p:cNvCxnSpPr>
            <a:endCxn id="32" idx="1"/>
          </p:cNvCxnSpPr>
          <p:nvPr/>
        </p:nvCxnSpPr>
        <p:spPr>
          <a:xfrm flipH="1">
            <a:off x="6781482" y="2716073"/>
            <a:ext cx="456884" cy="419959"/>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26" name="CuadroTexto 19"/>
          <p:cNvSpPr txBox="1"/>
          <p:nvPr/>
        </p:nvSpPr>
        <p:spPr>
          <a:xfrm>
            <a:off x="1017431" y="5638800"/>
            <a:ext cx="2716369" cy="954097"/>
          </a:xfrm>
          <a:prstGeom prst="rect">
            <a:avLst/>
          </a:prstGeom>
          <a:solidFill>
            <a:srgbClr val="CCFFCC"/>
          </a:solidFill>
        </p:spPr>
        <p:txBody>
          <a:bodyPr wrap="square" lIns="91430" tIns="45715" rIns="91430" bIns="45715" rtlCol="0">
            <a:spAutoFit/>
          </a:bodyPr>
          <a:lstStyle/>
          <a:p>
            <a:r>
              <a:rPr lang="en" sz="2800" dirty="0"/>
              <a:t>Nuevas proteínas blanco</a:t>
            </a:r>
          </a:p>
        </p:txBody>
      </p:sp>
      <p:sp>
        <p:nvSpPr>
          <p:cNvPr id="27" name="CuadroTexto 21"/>
          <p:cNvSpPr txBox="1"/>
          <p:nvPr/>
        </p:nvSpPr>
        <p:spPr>
          <a:xfrm>
            <a:off x="6374134" y="5877580"/>
            <a:ext cx="2305226" cy="523210"/>
          </a:xfrm>
          <a:prstGeom prst="rect">
            <a:avLst/>
          </a:prstGeom>
          <a:solidFill>
            <a:srgbClr val="CCFFCC"/>
          </a:solidFill>
        </p:spPr>
        <p:txBody>
          <a:bodyPr wrap="none" lIns="91430" tIns="45715" rIns="91430" bIns="45715" rtlCol="0">
            <a:spAutoFit/>
          </a:bodyPr>
          <a:lstStyle/>
          <a:p>
            <a:r>
              <a:rPr lang="en" sz="2800" dirty="0"/>
              <a:t>Nuevas drogas</a:t>
            </a:r>
          </a:p>
        </p:txBody>
      </p:sp>
      <p:cxnSp>
        <p:nvCxnSpPr>
          <p:cNvPr id="28" name="Conector recto de flecha 23"/>
          <p:cNvCxnSpPr>
            <a:stCxn id="19" idx="3"/>
            <a:endCxn id="32" idx="1"/>
          </p:cNvCxnSpPr>
          <p:nvPr/>
        </p:nvCxnSpPr>
        <p:spPr>
          <a:xfrm>
            <a:off x="6022947" y="3128972"/>
            <a:ext cx="758535" cy="706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pic>
        <p:nvPicPr>
          <p:cNvPr id="29" name="Imagen 13"/>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329883" y="3288269"/>
            <a:ext cx="1410533" cy="1207769"/>
          </a:xfrm>
          <a:prstGeom prst="rect">
            <a:avLst/>
          </a:prstGeom>
        </p:spPr>
      </p:pic>
      <p:sp>
        <p:nvSpPr>
          <p:cNvPr id="30" name="CuadroTexto 24"/>
          <p:cNvSpPr txBox="1"/>
          <p:nvPr/>
        </p:nvSpPr>
        <p:spPr>
          <a:xfrm>
            <a:off x="387636" y="4431268"/>
            <a:ext cx="1159272" cy="369322"/>
          </a:xfrm>
          <a:prstGeom prst="rect">
            <a:avLst/>
          </a:prstGeom>
          <a:noFill/>
        </p:spPr>
        <p:txBody>
          <a:bodyPr wrap="none" lIns="91430" tIns="45715" rIns="91430" bIns="45715" rtlCol="0">
            <a:spAutoFit/>
          </a:bodyPr>
          <a:lstStyle/>
          <a:p>
            <a:r>
              <a:rPr lang="en-US" dirty="0" err="1"/>
              <a:t>Patógenos</a:t>
            </a:r>
            <a:endParaRPr lang="en" dirty="0"/>
          </a:p>
        </p:txBody>
      </p:sp>
      <p:sp>
        <p:nvSpPr>
          <p:cNvPr id="31" name="CuadroTexto 20"/>
          <p:cNvSpPr txBox="1"/>
          <p:nvPr/>
        </p:nvSpPr>
        <p:spPr>
          <a:xfrm>
            <a:off x="3429000" y="4572001"/>
            <a:ext cx="2924498" cy="646321"/>
          </a:xfrm>
          <a:prstGeom prst="rect">
            <a:avLst/>
          </a:prstGeom>
          <a:solidFill>
            <a:srgbClr val="FFC5CC"/>
          </a:solidFill>
          <a:ln>
            <a:solidFill>
              <a:schemeClr val="tx1">
                <a:lumMod val="50000"/>
                <a:lumOff val="50000"/>
              </a:schemeClr>
            </a:solidFill>
          </a:ln>
        </p:spPr>
        <p:txBody>
          <a:bodyPr wrap="none" lIns="91430" tIns="45715" rIns="91430" bIns="45715" rtlCol="0">
            <a:spAutoFit/>
          </a:bodyPr>
          <a:lstStyle/>
          <a:p>
            <a:r>
              <a:rPr lang="en" sz="3600" dirty="0"/>
              <a:t>Bioinformática</a:t>
            </a:r>
          </a:p>
        </p:txBody>
      </p:sp>
      <p:sp>
        <p:nvSpPr>
          <p:cNvPr id="32" name="CuadroTexto 27"/>
          <p:cNvSpPr txBox="1"/>
          <p:nvPr/>
        </p:nvSpPr>
        <p:spPr>
          <a:xfrm>
            <a:off x="6781482" y="2258874"/>
            <a:ext cx="2218921" cy="1754316"/>
          </a:xfrm>
          <a:prstGeom prst="rect">
            <a:avLst/>
          </a:prstGeom>
          <a:solidFill>
            <a:schemeClr val="accent6">
              <a:lumMod val="20000"/>
              <a:lumOff val="80000"/>
            </a:schemeClr>
          </a:solidFill>
          <a:ln>
            <a:solidFill>
              <a:schemeClr val="tx1">
                <a:lumMod val="50000"/>
                <a:lumOff val="50000"/>
              </a:schemeClr>
            </a:solidFill>
          </a:ln>
        </p:spPr>
        <p:txBody>
          <a:bodyPr wrap="none" lIns="91430" tIns="45715" rIns="91430" bIns="45715" rtlCol="0">
            <a:spAutoFit/>
          </a:bodyPr>
          <a:lstStyle/>
          <a:p>
            <a:r>
              <a:rPr lang="en" dirty="0"/>
              <a:t>Datos experimentales</a:t>
            </a:r>
          </a:p>
          <a:p>
            <a:pPr marL="800017" lvl="1" indent="-342865">
              <a:buFont typeface="Arial"/>
              <a:buChar char="•"/>
            </a:pPr>
            <a:r>
              <a:rPr lang="en" dirty="0"/>
              <a:t>Expresión </a:t>
            </a:r>
          </a:p>
          <a:p>
            <a:pPr marL="800017" lvl="1" indent="-342865">
              <a:buFont typeface="Arial"/>
              <a:buChar char="•"/>
            </a:pPr>
            <a:r>
              <a:rPr lang="en" dirty="0"/>
              <a:t>Proteómica</a:t>
            </a:r>
          </a:p>
          <a:p>
            <a:pPr marL="800017" lvl="1" indent="-342865">
              <a:buFont typeface="Arial"/>
              <a:buChar char="•"/>
            </a:pPr>
            <a:r>
              <a:rPr lang="en" dirty="0"/>
              <a:t>Esencialidad</a:t>
            </a:r>
          </a:p>
          <a:p>
            <a:pPr marL="800017" lvl="1" indent="-342865">
              <a:buFont typeface="Arial"/>
              <a:buChar char="•"/>
            </a:pPr>
            <a:r>
              <a:rPr lang="en" dirty="0"/>
              <a:t>Mutagénesis</a:t>
            </a:r>
          </a:p>
          <a:p>
            <a:pPr marL="800017" lvl="1" indent="-342865">
              <a:buFont typeface="Arial"/>
              <a:buChar char="•"/>
            </a:pPr>
            <a:r>
              <a:rPr lang="en" dirty="0"/>
              <a:t>Resistencia</a:t>
            </a:r>
          </a:p>
        </p:txBody>
      </p:sp>
      <p:cxnSp>
        <p:nvCxnSpPr>
          <p:cNvPr id="33" name="Conector recto de flecha 29"/>
          <p:cNvCxnSpPr>
            <a:stCxn id="18" idx="3"/>
            <a:endCxn id="19" idx="1"/>
          </p:cNvCxnSpPr>
          <p:nvPr/>
        </p:nvCxnSpPr>
        <p:spPr>
          <a:xfrm>
            <a:off x="4076941" y="3124533"/>
            <a:ext cx="418541" cy="4438"/>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34" name="Conector recto de flecha 32"/>
          <p:cNvCxnSpPr>
            <a:stCxn id="21" idx="3"/>
            <a:endCxn id="18" idx="1"/>
          </p:cNvCxnSpPr>
          <p:nvPr/>
        </p:nvCxnSpPr>
        <p:spPr>
          <a:xfrm>
            <a:off x="1599882" y="2133431"/>
            <a:ext cx="761682" cy="991102"/>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35" name="Conector recto de flecha 35"/>
          <p:cNvCxnSpPr>
            <a:stCxn id="29" idx="3"/>
            <a:endCxn id="18" idx="1"/>
          </p:cNvCxnSpPr>
          <p:nvPr/>
        </p:nvCxnSpPr>
        <p:spPr>
          <a:xfrm flipV="1">
            <a:off x="1740415" y="3124533"/>
            <a:ext cx="621149" cy="76762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36" name="Conector recto de flecha 63"/>
          <p:cNvCxnSpPr>
            <a:stCxn id="31" idx="2"/>
            <a:endCxn id="26" idx="0"/>
          </p:cNvCxnSpPr>
          <p:nvPr/>
        </p:nvCxnSpPr>
        <p:spPr>
          <a:xfrm flipH="1">
            <a:off x="2375616" y="5218322"/>
            <a:ext cx="2515633" cy="420478"/>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37" name="Conector recto de flecha 100"/>
          <p:cNvCxnSpPr>
            <a:stCxn id="31" idx="2"/>
            <a:endCxn id="27" idx="0"/>
          </p:cNvCxnSpPr>
          <p:nvPr/>
        </p:nvCxnSpPr>
        <p:spPr>
          <a:xfrm>
            <a:off x="4891249" y="5218322"/>
            <a:ext cx="2635498" cy="659258"/>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38" name="CuadroTexto 106"/>
          <p:cNvSpPr txBox="1"/>
          <p:nvPr/>
        </p:nvSpPr>
        <p:spPr>
          <a:xfrm>
            <a:off x="4419601" y="1676401"/>
            <a:ext cx="1662679" cy="369322"/>
          </a:xfrm>
          <a:prstGeom prst="rect">
            <a:avLst/>
          </a:prstGeom>
          <a:solidFill>
            <a:schemeClr val="accent5"/>
          </a:solidFill>
        </p:spPr>
        <p:txBody>
          <a:bodyPr wrap="none" lIns="91430" tIns="45715" rIns="91430" bIns="45715" rtlCol="0">
            <a:spAutoFit/>
          </a:bodyPr>
          <a:lstStyle/>
          <a:p>
            <a:r>
              <a:rPr lang="en" dirty="0"/>
              <a:t>Multiple Strains</a:t>
            </a:r>
          </a:p>
        </p:txBody>
      </p:sp>
      <p:cxnSp>
        <p:nvCxnSpPr>
          <p:cNvPr id="39" name="Conector recto de flecha 107"/>
          <p:cNvCxnSpPr>
            <a:stCxn id="38" idx="2"/>
            <a:endCxn id="19" idx="0"/>
          </p:cNvCxnSpPr>
          <p:nvPr/>
        </p:nvCxnSpPr>
        <p:spPr>
          <a:xfrm>
            <a:off x="5250941" y="2045723"/>
            <a:ext cx="8274" cy="328146"/>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40" name="Rectangle 1"/>
          <p:cNvSpPr txBox="1">
            <a:spLocks noChangeArrowheads="1"/>
          </p:cNvSpPr>
          <p:nvPr/>
        </p:nvSpPr>
        <p:spPr>
          <a:xfrm>
            <a:off x="133919" y="-96490"/>
            <a:ext cx="8861761" cy="1143001"/>
          </a:xfrm>
          <a:prstGeom prst="rect">
            <a:avLst/>
          </a:prstGeom>
          <a:extLst>
            <a:ext uri="{91240B29-F687-4F45-9708-019B960494DF}">
              <a14:hiddenLine xmlns:a14="http://schemas.microsoft.com/office/drawing/2010/main" w="9360" cap="flat">
                <a:solidFill>
                  <a:srgbClr val="3465A4"/>
                </a:solidFill>
                <a:round/>
                <a:headEnd/>
                <a:tailEnd/>
              </a14:hiddenLine>
            </a:ext>
          </a:extLst>
        </p:spPr>
        <p:txBody>
          <a:bodyPr vert="horz" lIns="0" tIns="33261" rIns="0" bIns="0" rtlCol="0" anchor="ctr">
            <a:normAutofit/>
          </a:bodyPr>
          <a:lstStyle>
            <a:lvl1pPr algn="ctr" defTabSz="1007943" rtl="0" eaLnBrk="1" latinLnBrk="0" hangingPunct="1">
              <a:spcBef>
                <a:spcPct val="0"/>
              </a:spcBef>
              <a:buNone/>
              <a:defRPr sz="4900" kern="1200">
                <a:solidFill>
                  <a:srgbClr val="FFFFFF"/>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tabLst>
                <a:tab pos="457153" algn="l"/>
                <a:tab pos="914305" algn="l"/>
                <a:tab pos="1371458" algn="l"/>
                <a:tab pos="1828610" algn="l"/>
                <a:tab pos="2285763" algn="l"/>
                <a:tab pos="2742915" algn="l"/>
                <a:tab pos="3200068" algn="l"/>
                <a:tab pos="3657220" algn="l"/>
                <a:tab pos="4114373" algn="l"/>
                <a:tab pos="4571526" algn="l"/>
                <a:tab pos="5028678" algn="l"/>
                <a:tab pos="5485831" algn="l"/>
                <a:tab pos="5942984" algn="l"/>
                <a:tab pos="6400137" algn="l"/>
                <a:tab pos="6857289" algn="l"/>
                <a:tab pos="7314442" algn="l"/>
                <a:tab pos="7771595" algn="l"/>
                <a:tab pos="8228747" algn="l"/>
              </a:tabLst>
            </a:pPr>
            <a:r>
              <a:rPr lang="en-US" altLang="es-AR" sz="3600" dirty="0" err="1">
                <a:solidFill>
                  <a:schemeClr val="tx1"/>
                </a:solidFill>
                <a:latin typeface="Comic Sans MS" pitchFamily="66" charset="0"/>
              </a:rPr>
              <a:t>Nuevas</a:t>
            </a:r>
            <a:r>
              <a:rPr lang="en-US" altLang="es-AR" sz="3600" dirty="0">
                <a:solidFill>
                  <a:schemeClr val="tx1"/>
                </a:solidFill>
                <a:latin typeface="Comic Sans MS" pitchFamily="66" charset="0"/>
              </a:rPr>
              <a:t> </a:t>
            </a:r>
            <a:r>
              <a:rPr lang="en-US" altLang="es-AR" sz="3600" dirty="0" err="1">
                <a:solidFill>
                  <a:schemeClr val="tx1"/>
                </a:solidFill>
                <a:latin typeface="Comic Sans MS" pitchFamily="66" charset="0"/>
              </a:rPr>
              <a:t>tecnologías</a:t>
            </a:r>
            <a:r>
              <a:rPr lang="en-US" altLang="es-AR" sz="3600" dirty="0">
                <a:solidFill>
                  <a:schemeClr val="tx1"/>
                </a:solidFill>
                <a:latin typeface="Comic Sans MS" pitchFamily="66" charset="0"/>
              </a:rPr>
              <a:t> y </a:t>
            </a:r>
            <a:r>
              <a:rPr lang="en-US" altLang="es-AR" sz="3600" dirty="0" err="1">
                <a:solidFill>
                  <a:schemeClr val="tx1"/>
                </a:solidFill>
                <a:latin typeface="Comic Sans MS" pitchFamily="66" charset="0"/>
              </a:rPr>
              <a:t>nuevos</a:t>
            </a:r>
            <a:r>
              <a:rPr lang="en-US" altLang="es-AR" sz="3600" dirty="0">
                <a:solidFill>
                  <a:schemeClr val="tx1"/>
                </a:solidFill>
                <a:latin typeface="Comic Sans MS" pitchFamily="66" charset="0"/>
              </a:rPr>
              <a:t> </a:t>
            </a:r>
            <a:r>
              <a:rPr lang="en-US" altLang="es-AR" sz="3600" dirty="0" err="1">
                <a:solidFill>
                  <a:schemeClr val="tx1"/>
                </a:solidFill>
                <a:latin typeface="Comic Sans MS" pitchFamily="66" charset="0"/>
              </a:rPr>
              <a:t>paradigmas</a:t>
            </a:r>
            <a:endParaRPr lang="es-AR" altLang="es-AR" sz="3600" dirty="0">
              <a:solidFill>
                <a:schemeClr val="tx1"/>
              </a:solidFill>
              <a:latin typeface="Comic Sans MS" pitchFamily="66" charset="0"/>
            </a:endParaRPr>
          </a:p>
        </p:txBody>
      </p:sp>
      <p:sp>
        <p:nvSpPr>
          <p:cNvPr id="2" name="Marcador de número de diapositiva 1"/>
          <p:cNvSpPr>
            <a:spLocks noGrp="1"/>
          </p:cNvSpPr>
          <p:nvPr>
            <p:ph type="sldNum" sz="quarter" idx="12"/>
          </p:nvPr>
        </p:nvSpPr>
        <p:spPr/>
        <p:txBody>
          <a:bodyPr/>
          <a:lstStyle/>
          <a:p>
            <a:fld id="{CC2E6365-54A6-490A-8B25-E15F28679A5E}" type="slidenum">
              <a:rPr lang="pt-BR" smtClean="0"/>
              <a:pPr/>
              <a:t>5</a:t>
            </a:fld>
            <a:endParaRPr lang="pt-BR"/>
          </a:p>
        </p:txBody>
      </p:sp>
    </p:spTree>
    <p:extLst>
      <p:ext uri="{BB962C8B-B14F-4D97-AF65-F5344CB8AC3E}">
        <p14:creationId xmlns:p14="http://schemas.microsoft.com/office/powerpoint/2010/main" val="135256288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 name="Marcador de contenido 2"/>
          <p:cNvSpPr txBox="1">
            <a:spLocks/>
          </p:cNvSpPr>
          <p:nvPr/>
        </p:nvSpPr>
        <p:spPr>
          <a:xfrm>
            <a:off x="186728" y="1769946"/>
            <a:ext cx="8831262" cy="4525962"/>
          </a:xfrm>
          <a:prstGeom prst="rect">
            <a:avLst/>
          </a:prstGeom>
        </p:spPr>
        <p:txBody>
          <a:bodyPr lIns="82945" tIns="41473" rIns="82945" bIns="41473"/>
          <a:lstStyle>
            <a:lvl1pPr marL="302383" indent="-302383" algn="l" defTabSz="1007943" rtl="0" eaLnBrk="1" latinLnBrk="0" hangingPunct="1">
              <a:spcBef>
                <a:spcPct val="20000"/>
              </a:spcBef>
              <a:buClr>
                <a:schemeClr val="accent1"/>
              </a:buClr>
              <a:buSzPct val="100000"/>
              <a:buFont typeface="Symbol" pitchFamily="18" charset="2"/>
              <a:buChar char=""/>
              <a:defRPr sz="2600" kern="1200">
                <a:solidFill>
                  <a:schemeClr val="tx2"/>
                </a:solidFill>
                <a:latin typeface="+mn-lt"/>
                <a:ea typeface="+mn-ea"/>
                <a:cs typeface="+mn-cs"/>
              </a:defRPr>
            </a:lvl1pPr>
            <a:lvl2pPr marL="635215" indent="-302383" algn="l" defTabSz="1007943" rtl="0" eaLnBrk="1" latinLnBrk="0" hangingPunct="1">
              <a:spcBef>
                <a:spcPct val="20000"/>
              </a:spcBef>
              <a:buClr>
                <a:schemeClr val="accent1"/>
              </a:buClr>
              <a:buSzPct val="100000"/>
              <a:buFont typeface="Symbol" pitchFamily="18" charset="2"/>
              <a:buChar char=""/>
              <a:defRPr sz="2400" kern="1200">
                <a:solidFill>
                  <a:schemeClr val="tx2"/>
                </a:solidFill>
                <a:latin typeface="+mn-lt"/>
                <a:ea typeface="+mn-ea"/>
                <a:cs typeface="+mn-cs"/>
              </a:defRPr>
            </a:lvl2pPr>
            <a:lvl3pPr marL="943197" indent="-251986" algn="l" defTabSz="1007943" rtl="0" eaLnBrk="1" latinLnBrk="0" hangingPunct="1">
              <a:spcBef>
                <a:spcPct val="20000"/>
              </a:spcBef>
              <a:buClr>
                <a:schemeClr val="accent1"/>
              </a:buClr>
              <a:buSzPct val="100000"/>
              <a:buFont typeface="Symbol" pitchFamily="18" charset="2"/>
              <a:buChar char=""/>
              <a:defRPr sz="2200" kern="1200">
                <a:solidFill>
                  <a:schemeClr val="tx2"/>
                </a:solidFill>
                <a:latin typeface="+mn-lt"/>
                <a:ea typeface="+mn-ea"/>
                <a:cs typeface="+mn-cs"/>
              </a:defRPr>
            </a:lvl3pPr>
            <a:lvl4pPr marL="1259929" indent="-251986" algn="l" defTabSz="1007943" rtl="0" eaLnBrk="1" latinLnBrk="0" hangingPunct="1">
              <a:spcBef>
                <a:spcPct val="20000"/>
              </a:spcBef>
              <a:buClr>
                <a:schemeClr val="accent1"/>
              </a:buClr>
              <a:buSzPct val="100000"/>
              <a:buFont typeface="Symbol" pitchFamily="18" charset="2"/>
              <a:buChar char=""/>
              <a:defRPr sz="2000" kern="1200">
                <a:solidFill>
                  <a:schemeClr val="tx2"/>
                </a:solidFill>
                <a:latin typeface="+mn-lt"/>
                <a:ea typeface="+mn-ea"/>
                <a:cs typeface="+mn-cs"/>
              </a:defRPr>
            </a:lvl4pPr>
            <a:lvl5pPr marL="1612709" indent="-251986" algn="l" defTabSz="1007943" rtl="0" eaLnBrk="1" latinLnBrk="0" hangingPunct="1">
              <a:spcBef>
                <a:spcPct val="20000"/>
              </a:spcBef>
              <a:buClr>
                <a:schemeClr val="accent1"/>
              </a:buClr>
              <a:buSzPct val="100000"/>
              <a:buFont typeface="Symbol" pitchFamily="18" charset="2"/>
              <a:buChar char=""/>
              <a:defRPr sz="1800" kern="1200">
                <a:solidFill>
                  <a:schemeClr val="tx2"/>
                </a:solidFill>
                <a:latin typeface="+mn-lt"/>
                <a:ea typeface="+mn-ea"/>
                <a:cs typeface="+mn-cs"/>
              </a:defRPr>
            </a:lvl5pPr>
            <a:lvl6pPr marL="1965489" indent="-251986" algn="l" defTabSz="1007943" rtl="0" eaLnBrk="1" latinLnBrk="0" hangingPunct="1">
              <a:spcBef>
                <a:spcPts val="423"/>
              </a:spcBef>
              <a:buClr>
                <a:schemeClr val="accent1"/>
              </a:buClr>
              <a:buFont typeface="Symbol" pitchFamily="18" charset="2"/>
              <a:buChar char="*"/>
              <a:defRPr sz="1500" kern="1200">
                <a:solidFill>
                  <a:schemeClr val="tx2"/>
                </a:solidFill>
                <a:latin typeface="+mn-lt"/>
                <a:ea typeface="+mn-ea"/>
                <a:cs typeface="+mn-cs"/>
              </a:defRPr>
            </a:lvl6pPr>
            <a:lvl7pPr marL="2318269" indent="-251986" algn="l" defTabSz="1007943" rtl="0" eaLnBrk="1" latinLnBrk="0" hangingPunct="1">
              <a:spcBef>
                <a:spcPts val="423"/>
              </a:spcBef>
              <a:buClr>
                <a:schemeClr val="accent1"/>
              </a:buClr>
              <a:buFont typeface="Symbol" pitchFamily="18" charset="2"/>
              <a:buChar char="*"/>
              <a:defRPr sz="1500" kern="1200">
                <a:solidFill>
                  <a:schemeClr val="tx2"/>
                </a:solidFill>
                <a:latin typeface="+mn-lt"/>
                <a:ea typeface="+mn-ea"/>
                <a:cs typeface="+mn-cs"/>
              </a:defRPr>
            </a:lvl7pPr>
            <a:lvl8pPr marL="2671049" indent="-251986" algn="l" defTabSz="1007943" rtl="0" eaLnBrk="1" latinLnBrk="0" hangingPunct="1">
              <a:spcBef>
                <a:spcPts val="423"/>
              </a:spcBef>
              <a:buClr>
                <a:schemeClr val="accent1"/>
              </a:buClr>
              <a:buFont typeface="Symbol" pitchFamily="18" charset="2"/>
              <a:buChar char="*"/>
              <a:defRPr sz="1500" kern="1200">
                <a:solidFill>
                  <a:schemeClr val="tx2"/>
                </a:solidFill>
                <a:latin typeface="+mn-lt"/>
                <a:ea typeface="+mn-ea"/>
                <a:cs typeface="+mn-cs"/>
              </a:defRPr>
            </a:lvl8pPr>
            <a:lvl9pPr marL="3023829" indent="-251986" algn="l" defTabSz="1007943" rtl="0" eaLnBrk="1" latinLnBrk="0" hangingPunct="1">
              <a:spcBef>
                <a:spcPts val="423"/>
              </a:spcBef>
              <a:buClr>
                <a:schemeClr val="accent1"/>
              </a:buClr>
              <a:buFont typeface="Symbol" pitchFamily="18" charset="2"/>
              <a:buChar char="*"/>
              <a:defRPr sz="1500" kern="1200">
                <a:solidFill>
                  <a:schemeClr val="tx2"/>
                </a:solidFill>
                <a:latin typeface="+mn-lt"/>
                <a:ea typeface="+mn-ea"/>
                <a:cs typeface="+mn-cs"/>
              </a:defRPr>
            </a:lvl9pPr>
          </a:lstStyle>
          <a:p>
            <a:pPr>
              <a:buFont typeface="Times New Roman" pitchFamily="16" charset="0"/>
              <a:buNone/>
              <a:defRPr/>
            </a:pPr>
            <a:r>
              <a:rPr lang="en-US" b="1" dirty="0"/>
              <a:t>WHO </a:t>
            </a:r>
            <a:r>
              <a:rPr lang="en-US" b="1" dirty="0" err="1"/>
              <a:t>estima</a:t>
            </a:r>
            <a:r>
              <a:rPr lang="en-US" b="1" dirty="0"/>
              <a:t> que el 40% de </a:t>
            </a:r>
            <a:r>
              <a:rPr lang="en-US" b="1" dirty="0" err="1"/>
              <a:t>los</a:t>
            </a:r>
            <a:r>
              <a:rPr lang="en-US" b="1" dirty="0"/>
              <a:t> </a:t>
            </a:r>
            <a:r>
              <a:rPr lang="en-US" b="1" dirty="0" err="1"/>
              <a:t>casos</a:t>
            </a:r>
            <a:r>
              <a:rPr lang="en-US" b="1" dirty="0"/>
              <a:t> no se </a:t>
            </a:r>
            <a:r>
              <a:rPr lang="en-US" b="1" dirty="0" err="1"/>
              <a:t>diagnostica</a:t>
            </a:r>
            <a:r>
              <a:rPr lang="en-US" b="1" dirty="0"/>
              <a:t> y/o se </a:t>
            </a:r>
            <a:r>
              <a:rPr lang="en-US" b="1" dirty="0" err="1"/>
              <a:t>trata</a:t>
            </a:r>
            <a:r>
              <a:rPr lang="en-US" b="1" dirty="0"/>
              <a:t> </a:t>
            </a:r>
            <a:r>
              <a:rPr lang="en-US" b="1" dirty="0" err="1"/>
              <a:t>correctamente</a:t>
            </a:r>
            <a:endParaRPr lang="en-US" b="1" dirty="0"/>
          </a:p>
          <a:p>
            <a:pPr lvl="1">
              <a:buFont typeface="Times New Roman" pitchFamily="16" charset="0"/>
              <a:buNone/>
              <a:defRPr/>
            </a:pPr>
            <a:r>
              <a:rPr lang="en-US" sz="2000" dirty="0" err="1"/>
              <a:t>Tratamientos</a:t>
            </a:r>
            <a:r>
              <a:rPr lang="en-US" sz="2000" dirty="0"/>
              <a:t> largos</a:t>
            </a:r>
          </a:p>
          <a:p>
            <a:pPr lvl="1">
              <a:buFont typeface="Times New Roman" pitchFamily="16" charset="0"/>
              <a:buNone/>
              <a:defRPr/>
            </a:pPr>
            <a:r>
              <a:rPr lang="en-US" sz="2000" dirty="0" err="1"/>
              <a:t>Efectos</a:t>
            </a:r>
            <a:r>
              <a:rPr lang="en-US" sz="2000" dirty="0"/>
              <a:t> </a:t>
            </a:r>
            <a:r>
              <a:rPr lang="en-US" sz="2000" dirty="0" err="1"/>
              <a:t>adversos</a:t>
            </a:r>
            <a:endParaRPr lang="en-US" sz="2000" dirty="0"/>
          </a:p>
          <a:p>
            <a:pPr lvl="1">
              <a:buFont typeface="Times New Roman" pitchFamily="16" charset="0"/>
              <a:buNone/>
              <a:defRPr/>
            </a:pPr>
            <a:r>
              <a:rPr lang="en-US" sz="2000" dirty="0"/>
              <a:t>MDR y XDR-TB </a:t>
            </a:r>
          </a:p>
          <a:p>
            <a:pPr>
              <a:buFont typeface="Times New Roman" pitchFamily="16" charset="0"/>
              <a:buNone/>
              <a:defRPr/>
            </a:pPr>
            <a:r>
              <a:rPr lang="en-US" b="1" dirty="0" err="1"/>
              <a:t>Diagnóstico</a:t>
            </a:r>
            <a:r>
              <a:rPr lang="en-US" b="1" dirty="0"/>
              <a:t> </a:t>
            </a:r>
            <a:r>
              <a:rPr lang="en-US" b="1" dirty="0" err="1"/>
              <a:t>dificil</a:t>
            </a:r>
            <a:endParaRPr lang="en-US" b="1" dirty="0"/>
          </a:p>
          <a:p>
            <a:pPr lvl="1">
              <a:buFont typeface="Times New Roman" pitchFamily="16" charset="0"/>
              <a:buNone/>
              <a:defRPr/>
            </a:pPr>
            <a:r>
              <a:rPr lang="en-US" sz="2000" dirty="0"/>
              <a:t>Bacteria de </a:t>
            </a:r>
            <a:r>
              <a:rPr lang="en-US" sz="2000" dirty="0" err="1"/>
              <a:t>crecimiento</a:t>
            </a:r>
            <a:r>
              <a:rPr lang="en-US" sz="2000" dirty="0"/>
              <a:t> lento</a:t>
            </a:r>
          </a:p>
          <a:p>
            <a:pPr lvl="1">
              <a:buFont typeface="Times New Roman" pitchFamily="16" charset="0"/>
              <a:buNone/>
              <a:defRPr/>
            </a:pPr>
            <a:r>
              <a:rPr lang="en-US" sz="2000" dirty="0" err="1"/>
              <a:t>Métodos</a:t>
            </a:r>
            <a:r>
              <a:rPr lang="en-US" sz="2000" dirty="0"/>
              <a:t> </a:t>
            </a:r>
            <a:r>
              <a:rPr lang="en-US" sz="2000" dirty="0" err="1"/>
              <a:t>rápidos</a:t>
            </a:r>
            <a:r>
              <a:rPr lang="en-US" sz="2000" dirty="0"/>
              <a:t>: </a:t>
            </a:r>
            <a:r>
              <a:rPr lang="en-US" sz="2000" dirty="0" err="1"/>
              <a:t>caros</a:t>
            </a:r>
            <a:endParaRPr lang="en-US" sz="2000" dirty="0"/>
          </a:p>
          <a:p>
            <a:pPr marL="0" indent="0">
              <a:buNone/>
              <a:defRPr/>
            </a:pPr>
            <a:endParaRPr lang="en-US" sz="2000" dirty="0"/>
          </a:p>
        </p:txBody>
      </p:sp>
      <p:sp>
        <p:nvSpPr>
          <p:cNvPr id="7" name="1 Rectángulo"/>
          <p:cNvSpPr>
            <a:spLocks noChangeArrowheads="1"/>
          </p:cNvSpPr>
          <p:nvPr/>
        </p:nvSpPr>
        <p:spPr bwMode="auto">
          <a:xfrm>
            <a:off x="2567520" y="294305"/>
            <a:ext cx="6249987"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0" tIns="45715" rIns="91430" bIns="45715">
            <a:spAutoFit/>
          </a:bodyPr>
          <a:lstStyle/>
          <a:p>
            <a:r>
              <a:rPr lang="en-US" altLang="es-AR" sz="3600" i="1" dirty="0">
                <a:latin typeface="Comic Sans MS" pitchFamily="66" charset="0"/>
              </a:rPr>
              <a:t>Mycobacterium tuberculosis</a:t>
            </a:r>
            <a:endParaRPr lang="es-AR" altLang="es-AR" sz="3600" dirty="0"/>
          </a:p>
        </p:txBody>
      </p:sp>
      <p:sp>
        <p:nvSpPr>
          <p:cNvPr id="2" name="Marcador de número de diapositiva 1"/>
          <p:cNvSpPr>
            <a:spLocks noGrp="1"/>
          </p:cNvSpPr>
          <p:nvPr>
            <p:ph type="sldNum" sz="quarter" idx="12"/>
          </p:nvPr>
        </p:nvSpPr>
        <p:spPr/>
        <p:txBody>
          <a:bodyPr/>
          <a:lstStyle/>
          <a:p>
            <a:fld id="{CC2E6365-54A6-490A-8B25-E15F28679A5E}" type="slidenum">
              <a:rPr lang="pt-BR" smtClean="0"/>
              <a:pPr/>
              <a:t>50</a:t>
            </a:fld>
            <a:endParaRPr lang="pt-BR"/>
          </a:p>
        </p:txBody>
      </p:sp>
    </p:spTree>
    <p:extLst>
      <p:ext uri="{BB962C8B-B14F-4D97-AF65-F5344CB8AC3E}">
        <p14:creationId xmlns:p14="http://schemas.microsoft.com/office/powerpoint/2010/main" val="1037048944"/>
      </p:ext>
    </p:extLst>
  </p:cSld>
  <p:clrMapOvr>
    <a:masterClrMapping/>
  </p:clrMapOvr>
  <p:transition spd="slow"/>
</p:sld>
</file>

<file path=ppt/slides/slide5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6866" name="Título 1"/>
          <p:cNvSpPr>
            <a:spLocks noGrp="1"/>
          </p:cNvSpPr>
          <p:nvPr>
            <p:ph type="title" idx="4294967295"/>
          </p:nvPr>
        </p:nvSpPr>
        <p:spPr>
          <a:xfrm>
            <a:off x="0" y="-133350"/>
            <a:ext cx="9036050" cy="1143000"/>
          </a:xfrm>
        </p:spPr>
        <p:txBody>
          <a:bodyPr/>
          <a:lstStyle/>
          <a:p>
            <a:pPr algn="r">
              <a:buSzPct val="45000"/>
              <a:buFont typeface="StarSymbol"/>
              <a:buNone/>
            </a:pPr>
            <a:r>
              <a:rPr lang="es-AR" altLang="es-AR" sz="3600" i="1" dirty="0" err="1">
                <a:latin typeface="Comic Sans MS" pitchFamily="66" charset="0"/>
              </a:rPr>
              <a:t>Mycobacterium</a:t>
            </a:r>
            <a:r>
              <a:rPr lang="es-AR" altLang="es-AR" sz="3600" i="1" dirty="0">
                <a:latin typeface="Comic Sans MS" pitchFamily="66" charset="0"/>
              </a:rPr>
              <a:t> tuberculosis</a:t>
            </a:r>
          </a:p>
        </p:txBody>
      </p:sp>
      <p:sp>
        <p:nvSpPr>
          <p:cNvPr id="3" name="Marcador de contenido 2"/>
          <p:cNvSpPr>
            <a:spLocks noGrp="1"/>
          </p:cNvSpPr>
          <p:nvPr>
            <p:ph type="body" idx="4294967295"/>
          </p:nvPr>
        </p:nvSpPr>
        <p:spPr>
          <a:xfrm>
            <a:off x="458788" y="5305425"/>
            <a:ext cx="8685212" cy="1995488"/>
          </a:xfrm>
        </p:spPr>
        <p:txBody>
          <a:bodyPr/>
          <a:lstStyle/>
          <a:p>
            <a:pPr marL="0" indent="0">
              <a:spcBef>
                <a:spcPts val="425"/>
              </a:spcBef>
              <a:spcAft>
                <a:spcPts val="150"/>
              </a:spcAft>
              <a:buFont typeface="StarSymbol"/>
              <a:buChar char="•"/>
            </a:pPr>
            <a:r>
              <a:rPr lang="es-AR" altLang="es-AR" sz="1800" dirty="0">
                <a:ea typeface="FreeSans"/>
                <a:cs typeface="FreeSans"/>
              </a:rPr>
              <a:t>Cerca de 5000 personas mueren en todo el mundo de  Tuberculosis (TB) cada día.</a:t>
            </a:r>
          </a:p>
          <a:p>
            <a:pPr marL="0" lvl="1" indent="0">
              <a:spcBef>
                <a:spcPts val="425"/>
              </a:spcBef>
              <a:spcAft>
                <a:spcPts val="150"/>
              </a:spcAft>
              <a:buFont typeface="StarSymbol"/>
              <a:buChar char="–"/>
            </a:pPr>
            <a:r>
              <a:rPr lang="es-AR" altLang="es-AR" sz="1800" dirty="0">
                <a:ea typeface="FreeSans"/>
                <a:cs typeface="FreeSans"/>
              </a:rPr>
              <a:t>TB es una de las primeras causas de muerte en pacientes infectados con HIV</a:t>
            </a:r>
          </a:p>
          <a:p>
            <a:pPr marL="0" lvl="1" indent="0">
              <a:spcBef>
                <a:spcPts val="425"/>
              </a:spcBef>
              <a:spcAft>
                <a:spcPts val="150"/>
              </a:spcAft>
              <a:buFont typeface="StarSymbol"/>
              <a:buChar char="–"/>
            </a:pPr>
            <a:r>
              <a:rPr lang="es-AR" altLang="es-AR" sz="1800" dirty="0">
                <a:ea typeface="FreeSans"/>
                <a:cs typeface="FreeSans"/>
              </a:rPr>
              <a:t>Aproximadamente un tercio de la población mundial infectadas en estado latente</a:t>
            </a:r>
            <a:br>
              <a:rPr lang="es-AR" altLang="es-AR" sz="2000" dirty="0">
                <a:ea typeface="FreeSans"/>
                <a:cs typeface="FreeSans"/>
              </a:rPr>
            </a:br>
            <a:endParaRPr lang="es-AR" altLang="es-AR" sz="2000" dirty="0">
              <a:ea typeface="FreeSans"/>
              <a:cs typeface="FreeSans"/>
            </a:endParaRPr>
          </a:p>
          <a:p>
            <a:pPr marL="0" indent="0">
              <a:spcBef>
                <a:spcPts val="400"/>
              </a:spcBef>
              <a:spcAft>
                <a:spcPct val="0"/>
              </a:spcAft>
              <a:buSzPct val="45000"/>
              <a:buNone/>
            </a:pPr>
            <a:endParaRPr lang="es-AR" altLang="es-AR" sz="2000" dirty="0">
              <a:ea typeface="FreeSans"/>
              <a:cs typeface="FreeSans"/>
            </a:endParaRPr>
          </a:p>
        </p:txBody>
      </p:sp>
      <p:sp>
        <p:nvSpPr>
          <p:cNvPr id="5" name="4 CuadroTexto"/>
          <p:cNvSpPr txBox="1"/>
          <p:nvPr/>
        </p:nvSpPr>
        <p:spPr>
          <a:xfrm>
            <a:off x="6675439" y="6492875"/>
            <a:ext cx="2622762" cy="459786"/>
          </a:xfrm>
          <a:prstGeom prst="rect">
            <a:avLst/>
          </a:prstGeom>
          <a:noFill/>
          <a:ln>
            <a:noFill/>
          </a:ln>
        </p:spPr>
        <p:txBody>
          <a:bodyPr wrap="none" lIns="199780" tIns="154784" rIns="199780" bIns="154784" compatLnSpc="0">
            <a:spAutoFit/>
          </a:bodyPr>
          <a:lstStyle/>
          <a:p>
            <a:pPr hangingPunct="0">
              <a:defRPr/>
            </a:pPr>
            <a:r>
              <a:rPr lang="es-AR" sz="1000">
                <a:latin typeface="Arial" pitchFamily="34"/>
                <a:ea typeface="Droid Sans Fallback" pitchFamily="2"/>
                <a:cs typeface="FreeSans" pitchFamily="2"/>
              </a:rPr>
              <a:t>WHO Global Tuberculosis Report 2015</a:t>
            </a:r>
          </a:p>
        </p:txBody>
      </p:sp>
      <p:pic>
        <p:nvPicPr>
          <p:cNvPr id="6" name="Google Shape;70;p15"/>
          <p:cNvPicPr preferRelativeResize="0"/>
          <p:nvPr/>
        </p:nvPicPr>
        <p:blipFill>
          <a:blip r:embed="rId3">
            <a:alphaModFix/>
          </a:blip>
          <a:stretch>
            <a:fillRect/>
          </a:stretch>
        </p:blipFill>
        <p:spPr>
          <a:xfrm>
            <a:off x="1461600" y="1700819"/>
            <a:ext cx="6013440" cy="3229385"/>
          </a:xfrm>
          <a:prstGeom prst="rect">
            <a:avLst/>
          </a:prstGeom>
          <a:noFill/>
          <a:ln>
            <a:noFill/>
          </a:ln>
        </p:spPr>
      </p:pic>
      <p:sp>
        <p:nvSpPr>
          <p:cNvPr id="2" name="Marcador de número de diapositiva 1"/>
          <p:cNvSpPr>
            <a:spLocks noGrp="1"/>
          </p:cNvSpPr>
          <p:nvPr>
            <p:ph type="sldNum" sz="quarter" idx="12"/>
          </p:nvPr>
        </p:nvSpPr>
        <p:spPr/>
        <p:txBody>
          <a:bodyPr/>
          <a:lstStyle/>
          <a:p>
            <a:fld id="{CC2E6365-54A6-490A-8B25-E15F28679A5E}" type="slidenum">
              <a:rPr lang="pt-BR" smtClean="0"/>
              <a:pPr/>
              <a:t>51</a:t>
            </a:fld>
            <a:endParaRPr lang="pt-BR"/>
          </a:p>
        </p:txBody>
      </p:sp>
    </p:spTree>
    <p:extLst>
      <p:ext uri="{BB962C8B-B14F-4D97-AF65-F5344CB8AC3E}">
        <p14:creationId xmlns:p14="http://schemas.microsoft.com/office/powerpoint/2010/main" val="1031569316"/>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utoUpdateAnimBg="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8" name="Picture 2" descr="Fig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1370014"/>
            <a:ext cx="8610600" cy="5299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ítulo 1"/>
          <p:cNvSpPr txBox="1">
            <a:spLocks/>
          </p:cNvSpPr>
          <p:nvPr/>
        </p:nvSpPr>
        <p:spPr>
          <a:xfrm>
            <a:off x="1307997" y="180019"/>
            <a:ext cx="9504363" cy="1143001"/>
          </a:xfrm>
          <a:prstGeom prst="rect">
            <a:avLst/>
          </a:prstGeom>
        </p:spPr>
        <p:txBody>
          <a:bodyPr lIns="91430" tIns="45715" rIns="91430" bIns="45715"/>
          <a:lstStyle>
            <a:lvl1pPr algn="l" defTabSz="457200" rtl="0" eaLnBrk="0" fontAlgn="base" hangingPunct="0">
              <a:lnSpc>
                <a:spcPct val="94000"/>
              </a:lnSpc>
              <a:spcBef>
                <a:spcPct val="0"/>
              </a:spcBef>
              <a:spcAft>
                <a:spcPct val="0"/>
              </a:spcAft>
              <a:buClr>
                <a:srgbClr val="000000"/>
              </a:buClr>
              <a:buSzPct val="100000"/>
              <a:buFont typeface="Times New Roman" pitchFamily="18" charset="0"/>
              <a:defRPr sz="4400">
                <a:solidFill>
                  <a:srgbClr val="000000"/>
                </a:solidFill>
                <a:latin typeface="+mj-lt"/>
                <a:ea typeface="MS PGothic" pitchFamily="34" charset="-128"/>
                <a:cs typeface="+mj-cs"/>
              </a:defRPr>
            </a:lvl1pPr>
            <a:lvl2pPr algn="l" defTabSz="457200" rtl="0" eaLnBrk="0" fontAlgn="base" hangingPunct="0">
              <a:lnSpc>
                <a:spcPct val="94000"/>
              </a:lnSpc>
              <a:spcBef>
                <a:spcPct val="0"/>
              </a:spcBef>
              <a:spcAft>
                <a:spcPct val="0"/>
              </a:spcAft>
              <a:buClr>
                <a:srgbClr val="000000"/>
              </a:buClr>
              <a:buSzPct val="100000"/>
              <a:buFont typeface="Times New Roman" pitchFamily="18" charset="0"/>
              <a:defRPr sz="4400">
                <a:solidFill>
                  <a:srgbClr val="000000"/>
                </a:solidFill>
                <a:latin typeface="Arial" charset="0"/>
                <a:ea typeface="MS PGothic" pitchFamily="34" charset="-128"/>
              </a:defRPr>
            </a:lvl2pPr>
            <a:lvl3pPr algn="l" defTabSz="457200" rtl="0" eaLnBrk="0" fontAlgn="base" hangingPunct="0">
              <a:lnSpc>
                <a:spcPct val="94000"/>
              </a:lnSpc>
              <a:spcBef>
                <a:spcPct val="0"/>
              </a:spcBef>
              <a:spcAft>
                <a:spcPct val="0"/>
              </a:spcAft>
              <a:buClr>
                <a:srgbClr val="000000"/>
              </a:buClr>
              <a:buSzPct val="100000"/>
              <a:buFont typeface="Times New Roman" pitchFamily="18" charset="0"/>
              <a:defRPr sz="4400">
                <a:solidFill>
                  <a:srgbClr val="000000"/>
                </a:solidFill>
                <a:latin typeface="Arial" charset="0"/>
                <a:ea typeface="MS PGothic" pitchFamily="34" charset="-128"/>
              </a:defRPr>
            </a:lvl3pPr>
            <a:lvl4pPr algn="l" defTabSz="457200" rtl="0" eaLnBrk="0" fontAlgn="base" hangingPunct="0">
              <a:lnSpc>
                <a:spcPct val="94000"/>
              </a:lnSpc>
              <a:spcBef>
                <a:spcPct val="0"/>
              </a:spcBef>
              <a:spcAft>
                <a:spcPct val="0"/>
              </a:spcAft>
              <a:buClr>
                <a:srgbClr val="000000"/>
              </a:buClr>
              <a:buSzPct val="100000"/>
              <a:buFont typeface="Times New Roman" pitchFamily="18" charset="0"/>
              <a:defRPr sz="4400">
                <a:solidFill>
                  <a:srgbClr val="000000"/>
                </a:solidFill>
                <a:latin typeface="Arial" charset="0"/>
                <a:ea typeface="MS PGothic" pitchFamily="34" charset="-128"/>
              </a:defRPr>
            </a:lvl4pPr>
            <a:lvl5pPr algn="l" defTabSz="457200" rtl="0" eaLnBrk="0" fontAlgn="base" hangingPunct="0">
              <a:lnSpc>
                <a:spcPct val="94000"/>
              </a:lnSpc>
              <a:spcBef>
                <a:spcPct val="0"/>
              </a:spcBef>
              <a:spcAft>
                <a:spcPct val="0"/>
              </a:spcAft>
              <a:buClr>
                <a:srgbClr val="000000"/>
              </a:buClr>
              <a:buSzPct val="100000"/>
              <a:buFont typeface="Times New Roman" pitchFamily="18" charset="0"/>
              <a:defRPr sz="4400">
                <a:solidFill>
                  <a:srgbClr val="000000"/>
                </a:solidFill>
                <a:latin typeface="Arial" charset="0"/>
                <a:ea typeface="MS PGothic" pitchFamily="34" charset="-128"/>
              </a:defRPr>
            </a:lvl5pPr>
            <a:lvl6pPr marL="2514600" indent="-228600" algn="l" defTabSz="457200" rtl="0" fontAlgn="base" hangingPunct="0">
              <a:lnSpc>
                <a:spcPct val="94000"/>
              </a:lnSpc>
              <a:spcBef>
                <a:spcPct val="0"/>
              </a:spcBef>
              <a:spcAft>
                <a:spcPct val="0"/>
              </a:spcAft>
              <a:buClr>
                <a:srgbClr val="000000"/>
              </a:buClr>
              <a:buSzPct val="100000"/>
              <a:buFont typeface="Times New Roman" pitchFamily="16" charset="0"/>
              <a:defRPr sz="4400">
                <a:solidFill>
                  <a:srgbClr val="000000"/>
                </a:solidFill>
                <a:latin typeface="Arial" charset="0"/>
                <a:ea typeface="ＭＳ Ｐゴシック" charset="-128"/>
              </a:defRPr>
            </a:lvl6pPr>
            <a:lvl7pPr marL="2971800" indent="-228600" algn="l" defTabSz="457200" rtl="0" fontAlgn="base" hangingPunct="0">
              <a:lnSpc>
                <a:spcPct val="94000"/>
              </a:lnSpc>
              <a:spcBef>
                <a:spcPct val="0"/>
              </a:spcBef>
              <a:spcAft>
                <a:spcPct val="0"/>
              </a:spcAft>
              <a:buClr>
                <a:srgbClr val="000000"/>
              </a:buClr>
              <a:buSzPct val="100000"/>
              <a:buFont typeface="Times New Roman" pitchFamily="16" charset="0"/>
              <a:defRPr sz="4400">
                <a:solidFill>
                  <a:srgbClr val="000000"/>
                </a:solidFill>
                <a:latin typeface="Arial" charset="0"/>
                <a:ea typeface="ＭＳ Ｐゴシック" charset="-128"/>
              </a:defRPr>
            </a:lvl7pPr>
            <a:lvl8pPr marL="3429000" indent="-228600" algn="l" defTabSz="457200" rtl="0" fontAlgn="base" hangingPunct="0">
              <a:lnSpc>
                <a:spcPct val="94000"/>
              </a:lnSpc>
              <a:spcBef>
                <a:spcPct val="0"/>
              </a:spcBef>
              <a:spcAft>
                <a:spcPct val="0"/>
              </a:spcAft>
              <a:buClr>
                <a:srgbClr val="000000"/>
              </a:buClr>
              <a:buSzPct val="100000"/>
              <a:buFont typeface="Times New Roman" pitchFamily="16" charset="0"/>
              <a:defRPr sz="4400">
                <a:solidFill>
                  <a:srgbClr val="000000"/>
                </a:solidFill>
                <a:latin typeface="Arial" charset="0"/>
                <a:ea typeface="ＭＳ Ｐゴシック" charset="-128"/>
              </a:defRPr>
            </a:lvl8pPr>
            <a:lvl9pPr marL="3886200" indent="-228600" algn="l" defTabSz="457200" rtl="0" fontAlgn="base" hangingPunct="0">
              <a:lnSpc>
                <a:spcPct val="94000"/>
              </a:lnSpc>
              <a:spcBef>
                <a:spcPct val="0"/>
              </a:spcBef>
              <a:spcAft>
                <a:spcPct val="0"/>
              </a:spcAft>
              <a:buClr>
                <a:srgbClr val="000000"/>
              </a:buClr>
              <a:buSzPct val="100000"/>
              <a:buFont typeface="Times New Roman" pitchFamily="16" charset="0"/>
              <a:defRPr sz="4400">
                <a:solidFill>
                  <a:srgbClr val="000000"/>
                </a:solidFill>
                <a:latin typeface="Arial" charset="0"/>
                <a:ea typeface="ＭＳ Ｐゴシック" charset="-128"/>
              </a:defRPr>
            </a:lvl9pPr>
          </a:lstStyle>
          <a:p>
            <a:pPr>
              <a:defRPr/>
            </a:pPr>
            <a:r>
              <a:rPr lang="es-ES" altLang="es-AR" kern="0" dirty="0">
                <a:latin typeface="Comic Sans MS" pitchFamily="66" charset="0"/>
              </a:rPr>
              <a:t>Infección y respuesta inmune</a:t>
            </a:r>
          </a:p>
        </p:txBody>
      </p:sp>
      <p:sp>
        <p:nvSpPr>
          <p:cNvPr id="2" name="Marcador de número de diapositiva 1"/>
          <p:cNvSpPr>
            <a:spLocks noGrp="1"/>
          </p:cNvSpPr>
          <p:nvPr>
            <p:ph type="sldNum" sz="quarter" idx="12"/>
          </p:nvPr>
        </p:nvSpPr>
        <p:spPr/>
        <p:txBody>
          <a:bodyPr/>
          <a:lstStyle/>
          <a:p>
            <a:fld id="{CC2E6365-54A6-490A-8B25-E15F28679A5E}" type="slidenum">
              <a:rPr lang="pt-BR" smtClean="0"/>
              <a:pPr/>
              <a:t>52</a:t>
            </a:fld>
            <a:endParaRPr lang="pt-BR"/>
          </a:p>
        </p:txBody>
      </p:sp>
    </p:spTree>
    <p:extLst>
      <p:ext uri="{BB962C8B-B14F-4D97-AF65-F5344CB8AC3E}">
        <p14:creationId xmlns:p14="http://schemas.microsoft.com/office/powerpoint/2010/main" val="13086351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2" name="Imagen 3" descr="natural_history_TB.gif"/>
          <p:cNvPicPr>
            <a:picLocks noChangeAspect="1"/>
          </p:cNvPicPr>
          <p:nvPr/>
        </p:nvPicPr>
        <p:blipFill>
          <a:blip r:embed="rId3">
            <a:extLst>
              <a:ext uri="{28A0092B-C50C-407E-A947-70E740481C1C}">
                <a14:useLocalDpi xmlns:a14="http://schemas.microsoft.com/office/drawing/2010/main" val="0"/>
              </a:ext>
            </a:extLst>
          </a:blip>
          <a:srcRect t="13165" b="16138"/>
          <a:stretch>
            <a:fillRect/>
          </a:stretch>
        </p:blipFill>
        <p:spPr bwMode="auto">
          <a:xfrm>
            <a:off x="304800" y="753457"/>
            <a:ext cx="8305800" cy="4403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63" name="Rectángulo 4"/>
          <p:cNvSpPr>
            <a:spLocks noChangeArrowheads="1"/>
          </p:cNvSpPr>
          <p:nvPr/>
        </p:nvSpPr>
        <p:spPr bwMode="auto">
          <a:xfrm>
            <a:off x="304800" y="4995231"/>
            <a:ext cx="8534400" cy="217520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30" tIns="45715" rIns="91430" bIns="45715">
            <a:spAutoFit/>
          </a:bodyPr>
          <a:lstStyle>
            <a:lvl1pPr marL="342900" indent="-342900" eaLnBrk="0" hangingPunct="0">
              <a:lnSpc>
                <a:spcPct val="94000"/>
              </a:lnSpc>
              <a:spcAft>
                <a:spcPts val="1425"/>
              </a:spcAft>
              <a:buClr>
                <a:srgbClr val="000000"/>
              </a:buClr>
              <a:buSzPct val="100000"/>
              <a:buFont typeface="Times New Roman" pitchFamily="18" charset="0"/>
              <a:defRPr sz="3200">
                <a:solidFill>
                  <a:srgbClr val="000000"/>
                </a:solidFill>
                <a:latin typeface="Arial" pitchFamily="34" charset="0"/>
                <a:ea typeface="MS PGothic" pitchFamily="34" charset="-128"/>
              </a:defRPr>
            </a:lvl1pPr>
            <a:lvl2pPr marL="800100" indent="-342900" eaLnBrk="0" hangingPunct="0">
              <a:lnSpc>
                <a:spcPct val="94000"/>
              </a:lnSpc>
              <a:spcAft>
                <a:spcPts val="1138"/>
              </a:spcAft>
              <a:buClr>
                <a:srgbClr val="000000"/>
              </a:buClr>
              <a:buSzPct val="100000"/>
              <a:buFont typeface="Times New Roman" pitchFamily="18" charset="0"/>
              <a:defRPr sz="2400">
                <a:solidFill>
                  <a:srgbClr val="000000"/>
                </a:solidFill>
                <a:latin typeface="Arial" pitchFamily="34" charset="0"/>
                <a:ea typeface="MS PGothic" pitchFamily="34" charset="-128"/>
              </a:defRPr>
            </a:lvl2pPr>
            <a:lvl3pPr eaLnBrk="0" hangingPunct="0">
              <a:lnSpc>
                <a:spcPct val="94000"/>
              </a:lnSpc>
              <a:spcAft>
                <a:spcPts val="850"/>
              </a:spcAft>
              <a:buClr>
                <a:srgbClr val="000000"/>
              </a:buClr>
              <a:buSzPct val="100000"/>
              <a:buFont typeface="Times New Roman" pitchFamily="18" charset="0"/>
              <a:defRPr sz="2000">
                <a:solidFill>
                  <a:srgbClr val="000000"/>
                </a:solidFill>
                <a:latin typeface="Arial" pitchFamily="34" charset="0"/>
                <a:ea typeface="MS PGothic" pitchFamily="34" charset="-128"/>
              </a:defRPr>
            </a:lvl3pPr>
            <a:lvl4pPr eaLnBrk="0" hangingPunct="0">
              <a:lnSpc>
                <a:spcPct val="94000"/>
              </a:lnSpc>
              <a:spcAft>
                <a:spcPts val="575"/>
              </a:spcAft>
              <a:buClr>
                <a:srgbClr val="000000"/>
              </a:buClr>
              <a:buSzPct val="100000"/>
              <a:buFont typeface="Times New Roman" pitchFamily="18" charset="0"/>
              <a:defRPr sz="2000">
                <a:solidFill>
                  <a:srgbClr val="000000"/>
                </a:solidFill>
                <a:latin typeface="Arial" pitchFamily="34" charset="0"/>
                <a:ea typeface="MS PGothic" pitchFamily="34" charset="-128"/>
              </a:defRPr>
            </a:lvl4pPr>
            <a:lvl5pPr eaLnBrk="0" hangingPunct="0">
              <a:lnSpc>
                <a:spcPct val="94000"/>
              </a:lnSpc>
              <a:spcAft>
                <a:spcPts val="288"/>
              </a:spcAft>
              <a:buClr>
                <a:srgbClr val="000000"/>
              </a:buClr>
              <a:buSzPct val="100000"/>
              <a:buFont typeface="Times New Roman" pitchFamily="18" charset="0"/>
              <a:defRPr sz="2000">
                <a:solidFill>
                  <a:srgbClr val="000000"/>
                </a:solidFill>
                <a:latin typeface="Arial" pitchFamily="34" charset="0"/>
                <a:ea typeface="MS PGothic" pitchFamily="34" charset="-128"/>
              </a:defRPr>
            </a:lvl5pPr>
            <a:lvl6pPr marL="2514600" indent="-228600" defTabSz="457200" eaLnBrk="0" fontAlgn="base" hangingPunct="0">
              <a:lnSpc>
                <a:spcPct val="94000"/>
              </a:lnSpc>
              <a:spcBef>
                <a:spcPct val="0"/>
              </a:spcBef>
              <a:spcAft>
                <a:spcPts val="288"/>
              </a:spcAft>
              <a:buClr>
                <a:srgbClr val="000000"/>
              </a:buClr>
              <a:buSzPct val="100000"/>
              <a:buFont typeface="Times New Roman" pitchFamily="18" charset="0"/>
              <a:defRPr sz="2000">
                <a:solidFill>
                  <a:srgbClr val="000000"/>
                </a:solidFill>
                <a:latin typeface="Arial" pitchFamily="34" charset="0"/>
                <a:ea typeface="MS PGothic" pitchFamily="34" charset="-128"/>
              </a:defRPr>
            </a:lvl6pPr>
            <a:lvl7pPr marL="2971800" indent="-228600" defTabSz="457200" eaLnBrk="0" fontAlgn="base" hangingPunct="0">
              <a:lnSpc>
                <a:spcPct val="94000"/>
              </a:lnSpc>
              <a:spcBef>
                <a:spcPct val="0"/>
              </a:spcBef>
              <a:spcAft>
                <a:spcPts val="288"/>
              </a:spcAft>
              <a:buClr>
                <a:srgbClr val="000000"/>
              </a:buClr>
              <a:buSzPct val="100000"/>
              <a:buFont typeface="Times New Roman" pitchFamily="18" charset="0"/>
              <a:defRPr sz="2000">
                <a:solidFill>
                  <a:srgbClr val="000000"/>
                </a:solidFill>
                <a:latin typeface="Arial" pitchFamily="34" charset="0"/>
                <a:ea typeface="MS PGothic" pitchFamily="34" charset="-128"/>
              </a:defRPr>
            </a:lvl7pPr>
            <a:lvl8pPr marL="3429000" indent="-228600" defTabSz="457200" eaLnBrk="0" fontAlgn="base" hangingPunct="0">
              <a:lnSpc>
                <a:spcPct val="94000"/>
              </a:lnSpc>
              <a:spcBef>
                <a:spcPct val="0"/>
              </a:spcBef>
              <a:spcAft>
                <a:spcPts val="288"/>
              </a:spcAft>
              <a:buClr>
                <a:srgbClr val="000000"/>
              </a:buClr>
              <a:buSzPct val="100000"/>
              <a:buFont typeface="Times New Roman" pitchFamily="18" charset="0"/>
              <a:defRPr sz="2000">
                <a:solidFill>
                  <a:srgbClr val="000000"/>
                </a:solidFill>
                <a:latin typeface="Arial" pitchFamily="34" charset="0"/>
                <a:ea typeface="MS PGothic" pitchFamily="34" charset="-128"/>
              </a:defRPr>
            </a:lvl8pPr>
            <a:lvl9pPr marL="3886200" indent="-228600" defTabSz="457200" eaLnBrk="0" fontAlgn="base" hangingPunct="0">
              <a:lnSpc>
                <a:spcPct val="94000"/>
              </a:lnSpc>
              <a:spcBef>
                <a:spcPct val="0"/>
              </a:spcBef>
              <a:spcAft>
                <a:spcPts val="288"/>
              </a:spcAft>
              <a:buClr>
                <a:srgbClr val="000000"/>
              </a:buClr>
              <a:buSzPct val="100000"/>
              <a:buFont typeface="Times New Roman" pitchFamily="18" charset="0"/>
              <a:defRPr sz="2000">
                <a:solidFill>
                  <a:srgbClr val="000000"/>
                </a:solidFill>
                <a:latin typeface="Arial" pitchFamily="34" charset="0"/>
                <a:ea typeface="MS PGothic" pitchFamily="34" charset="-128"/>
              </a:defRPr>
            </a:lvl9pPr>
          </a:lstStyle>
          <a:p>
            <a:pPr lvl="1" eaLnBrk="1">
              <a:spcAft>
                <a:spcPct val="0"/>
              </a:spcAft>
              <a:buFont typeface="Arial" pitchFamily="34" charset="0"/>
              <a:buChar char="•"/>
            </a:pPr>
            <a:r>
              <a:rPr lang="es-AR" altLang="es-AR" dirty="0" err="1">
                <a:solidFill>
                  <a:schemeClr val="tx1"/>
                </a:solidFill>
                <a:cs typeface="Arial" pitchFamily="34" charset="0"/>
              </a:rPr>
              <a:t>Mycobacterium</a:t>
            </a:r>
            <a:r>
              <a:rPr lang="es-AR" altLang="es-AR" dirty="0">
                <a:solidFill>
                  <a:schemeClr val="tx1"/>
                </a:solidFill>
                <a:cs typeface="Arial" pitchFamily="34" charset="0"/>
              </a:rPr>
              <a:t> tuberculosis es capaz de sobrevivir en fase latente dentro del macrófago por años</a:t>
            </a:r>
            <a:endParaRPr lang="es-AR" altLang="es-AR" i="1" dirty="0">
              <a:solidFill>
                <a:schemeClr val="tx1"/>
              </a:solidFill>
              <a:cs typeface="Arial" pitchFamily="34" charset="0"/>
            </a:endParaRPr>
          </a:p>
          <a:p>
            <a:pPr lvl="1" eaLnBrk="1">
              <a:spcAft>
                <a:spcPct val="0"/>
              </a:spcAft>
              <a:buFont typeface="Arial" pitchFamily="34" charset="0"/>
              <a:buChar char="•"/>
            </a:pPr>
            <a:r>
              <a:rPr lang="es-AR" altLang="es-AR" dirty="0">
                <a:solidFill>
                  <a:schemeClr val="tx1"/>
                </a:solidFill>
                <a:cs typeface="Arial" pitchFamily="34" charset="0"/>
              </a:rPr>
              <a:t>Dentro del macrófago el bacilo es atacado por especies reactivas del oxígeno y del nitrógeno</a:t>
            </a:r>
            <a:r>
              <a:rPr lang="en-US" altLang="es-AR" dirty="0">
                <a:solidFill>
                  <a:schemeClr val="tx1"/>
                </a:solidFill>
                <a:cs typeface="Arial" pitchFamily="34" charset="0"/>
              </a:rPr>
              <a:t> (RNOS)</a:t>
            </a:r>
          </a:p>
          <a:p>
            <a:pPr lvl="1" eaLnBrk="1">
              <a:spcAft>
                <a:spcPct val="0"/>
              </a:spcAft>
              <a:buFont typeface="Arial" pitchFamily="34" charset="0"/>
              <a:buChar char="•"/>
            </a:pPr>
            <a:r>
              <a:rPr lang="en-US" altLang="es-AR" dirty="0">
                <a:solidFill>
                  <a:schemeClr val="tx1"/>
                </a:solidFill>
                <a:cs typeface="Arial" pitchFamily="34" charset="0"/>
              </a:rPr>
              <a:t>No </a:t>
            </a:r>
            <a:r>
              <a:rPr lang="en-US" altLang="es-AR" dirty="0" err="1">
                <a:solidFill>
                  <a:schemeClr val="tx1"/>
                </a:solidFill>
                <a:cs typeface="Arial" pitchFamily="34" charset="0"/>
              </a:rPr>
              <a:t>existe</a:t>
            </a:r>
            <a:r>
              <a:rPr lang="en-US" altLang="es-AR" dirty="0">
                <a:solidFill>
                  <a:schemeClr val="tx1"/>
                </a:solidFill>
                <a:cs typeface="Arial" pitchFamily="34" charset="0"/>
              </a:rPr>
              <a:t> </a:t>
            </a:r>
            <a:r>
              <a:rPr lang="en-US" altLang="es-AR" dirty="0" err="1">
                <a:solidFill>
                  <a:schemeClr val="tx1"/>
                </a:solidFill>
                <a:cs typeface="Arial" pitchFamily="34" charset="0"/>
              </a:rPr>
              <a:t>tratamiento</a:t>
            </a:r>
            <a:r>
              <a:rPr lang="en-US" altLang="es-AR" dirty="0">
                <a:solidFill>
                  <a:schemeClr val="tx1"/>
                </a:solidFill>
                <a:cs typeface="Arial" pitchFamily="34" charset="0"/>
              </a:rPr>
              <a:t> para </a:t>
            </a:r>
            <a:r>
              <a:rPr lang="en-US" altLang="es-AR" i="1" dirty="0">
                <a:solidFill>
                  <a:schemeClr val="tx1"/>
                </a:solidFill>
                <a:cs typeface="Arial" pitchFamily="34" charset="0"/>
              </a:rPr>
              <a:t>M tuberculosis </a:t>
            </a:r>
            <a:r>
              <a:rPr lang="en-US" altLang="es-AR" dirty="0" err="1">
                <a:solidFill>
                  <a:schemeClr val="tx1"/>
                </a:solidFill>
                <a:cs typeface="Arial" pitchFamily="34" charset="0"/>
              </a:rPr>
              <a:t>en</a:t>
            </a:r>
            <a:r>
              <a:rPr lang="en-US" altLang="es-AR" dirty="0">
                <a:solidFill>
                  <a:schemeClr val="tx1"/>
                </a:solidFill>
                <a:cs typeface="Arial" pitchFamily="34" charset="0"/>
              </a:rPr>
              <a:t> la </a:t>
            </a:r>
            <a:r>
              <a:rPr lang="en-US" altLang="es-AR" dirty="0" err="1">
                <a:solidFill>
                  <a:schemeClr val="tx1"/>
                </a:solidFill>
                <a:cs typeface="Arial" pitchFamily="34" charset="0"/>
              </a:rPr>
              <a:t>fase</a:t>
            </a:r>
            <a:r>
              <a:rPr lang="en-US" altLang="es-AR" dirty="0">
                <a:solidFill>
                  <a:schemeClr val="tx1"/>
                </a:solidFill>
                <a:cs typeface="Arial" pitchFamily="34" charset="0"/>
              </a:rPr>
              <a:t> </a:t>
            </a:r>
            <a:r>
              <a:rPr lang="en-US" altLang="es-AR" dirty="0" err="1">
                <a:solidFill>
                  <a:schemeClr val="tx1"/>
                </a:solidFill>
                <a:cs typeface="Arial" pitchFamily="34" charset="0"/>
              </a:rPr>
              <a:t>latente</a:t>
            </a:r>
            <a:r>
              <a:rPr lang="en-US" altLang="es-AR" dirty="0">
                <a:solidFill>
                  <a:schemeClr val="tx1"/>
                </a:solidFill>
                <a:cs typeface="Arial" pitchFamily="34" charset="0"/>
              </a:rPr>
              <a:t>. </a:t>
            </a:r>
            <a:endParaRPr lang="es-AR" altLang="es-AR" dirty="0">
              <a:solidFill>
                <a:schemeClr val="tx1"/>
              </a:solidFill>
              <a:cs typeface="Arial" pitchFamily="34" charset="0"/>
            </a:endParaRPr>
          </a:p>
        </p:txBody>
      </p:sp>
      <p:sp>
        <p:nvSpPr>
          <p:cNvPr id="40964" name="Título 1"/>
          <p:cNvSpPr>
            <a:spLocks noGrp="1"/>
          </p:cNvSpPr>
          <p:nvPr>
            <p:ph type="title"/>
          </p:nvPr>
        </p:nvSpPr>
        <p:spPr>
          <a:xfrm>
            <a:off x="5401440" y="-133455"/>
            <a:ext cx="3822700" cy="1143000"/>
          </a:xfrm>
        </p:spPr>
        <p:txBody>
          <a:bodyPr/>
          <a:lstStyle/>
          <a:p>
            <a:r>
              <a:rPr lang="es-ES" altLang="es-AR" dirty="0">
                <a:solidFill>
                  <a:schemeClr val="tx1"/>
                </a:solidFill>
                <a:latin typeface="Comic Sans MS" pitchFamily="66" charset="0"/>
              </a:rPr>
              <a:t>Fase latente</a:t>
            </a:r>
          </a:p>
        </p:txBody>
      </p:sp>
      <p:sp>
        <p:nvSpPr>
          <p:cNvPr id="2" name="Marcador de número de diapositiva 1"/>
          <p:cNvSpPr>
            <a:spLocks noGrp="1"/>
          </p:cNvSpPr>
          <p:nvPr>
            <p:ph type="sldNum" sz="quarter" idx="12"/>
          </p:nvPr>
        </p:nvSpPr>
        <p:spPr/>
        <p:txBody>
          <a:bodyPr/>
          <a:lstStyle/>
          <a:p>
            <a:fld id="{CC2E6365-54A6-490A-8B25-E15F28679A5E}" type="slidenum">
              <a:rPr lang="pt-BR" smtClean="0"/>
              <a:pPr/>
              <a:t>53</a:t>
            </a:fld>
            <a:endParaRPr lang="pt-BR"/>
          </a:p>
        </p:txBody>
      </p:sp>
    </p:spTree>
    <p:extLst>
      <p:ext uri="{BB962C8B-B14F-4D97-AF65-F5344CB8AC3E}">
        <p14:creationId xmlns:p14="http://schemas.microsoft.com/office/powerpoint/2010/main" val="429022558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ext Box 1"/>
          <p:cNvSpPr txBox="1">
            <a:spLocks noChangeArrowheads="1"/>
          </p:cNvSpPr>
          <p:nvPr/>
        </p:nvSpPr>
        <p:spPr bwMode="auto">
          <a:xfrm>
            <a:off x="457200" y="1524001"/>
            <a:ext cx="8458200" cy="323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tIns="45715" rIns="91430" bIns="45715"/>
          <a:lstStyle>
            <a:lvl1pPr marL="342900" indent="-341313" eaLnBrk="0" hangingPunct="0">
              <a:lnSpc>
                <a:spcPct val="94000"/>
              </a:lnSpc>
              <a:spcAft>
                <a:spcPts val="1425"/>
              </a:spcAft>
              <a:buClr>
                <a:srgbClr val="000000"/>
              </a:buClr>
              <a:buSzPct val="100000"/>
              <a:buFont typeface="Times New Roman"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3200">
                <a:solidFill>
                  <a:srgbClr val="000000"/>
                </a:solidFill>
                <a:latin typeface="Arial" pitchFamily="34" charset="0"/>
                <a:ea typeface="MS PGothic" pitchFamily="34" charset="-128"/>
              </a:defRPr>
            </a:lvl1pPr>
            <a:lvl2pPr indent="-284163" eaLnBrk="0" hangingPunct="0">
              <a:lnSpc>
                <a:spcPct val="94000"/>
              </a:lnSpc>
              <a:spcAft>
                <a:spcPts val="1138"/>
              </a:spcAft>
              <a:buClr>
                <a:srgbClr val="000000"/>
              </a:buClr>
              <a:buSzPct val="100000"/>
              <a:buFont typeface="Times New Roman"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400">
                <a:solidFill>
                  <a:srgbClr val="000000"/>
                </a:solidFill>
                <a:latin typeface="Arial" pitchFamily="34" charset="0"/>
                <a:ea typeface="MS PGothic" pitchFamily="34" charset="-128"/>
              </a:defRPr>
            </a:lvl2pPr>
            <a:lvl3pPr eaLnBrk="0" hangingPunct="0">
              <a:lnSpc>
                <a:spcPct val="94000"/>
              </a:lnSpc>
              <a:spcAft>
                <a:spcPts val="850"/>
              </a:spcAft>
              <a:buClr>
                <a:srgbClr val="000000"/>
              </a:buClr>
              <a:buSzPct val="100000"/>
              <a:buFont typeface="Times New Roman"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Arial" pitchFamily="34" charset="0"/>
                <a:ea typeface="MS PGothic" pitchFamily="34" charset="-128"/>
              </a:defRPr>
            </a:lvl3pPr>
            <a:lvl4pPr eaLnBrk="0" hangingPunct="0">
              <a:lnSpc>
                <a:spcPct val="94000"/>
              </a:lnSpc>
              <a:spcAft>
                <a:spcPts val="575"/>
              </a:spcAft>
              <a:buClr>
                <a:srgbClr val="000000"/>
              </a:buClr>
              <a:buSzPct val="100000"/>
              <a:buFont typeface="Times New Roman"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Arial" pitchFamily="34" charset="0"/>
                <a:ea typeface="MS PGothic" pitchFamily="34" charset="-128"/>
              </a:defRPr>
            </a:lvl4pPr>
            <a:lvl5pPr eaLnBrk="0" hangingPunct="0">
              <a:lnSpc>
                <a:spcPct val="94000"/>
              </a:lnSpc>
              <a:spcAft>
                <a:spcPts val="288"/>
              </a:spcAft>
              <a:buClr>
                <a:srgbClr val="000000"/>
              </a:buClr>
              <a:buSzPct val="100000"/>
              <a:buFont typeface="Times New Roman"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Arial" pitchFamily="34" charset="0"/>
                <a:ea typeface="MS PGothic" pitchFamily="34" charset="-128"/>
              </a:defRPr>
            </a:lvl5pPr>
            <a:lvl6pPr marL="2514600" indent="-228600" defTabSz="457200" eaLnBrk="0" fontAlgn="base" hangingPunct="0">
              <a:lnSpc>
                <a:spcPct val="94000"/>
              </a:lnSpc>
              <a:spcBef>
                <a:spcPct val="0"/>
              </a:spcBef>
              <a:spcAft>
                <a:spcPts val="288"/>
              </a:spcAft>
              <a:buClr>
                <a:srgbClr val="000000"/>
              </a:buClr>
              <a:buSzPct val="100000"/>
              <a:buFont typeface="Times New Roman"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Arial" pitchFamily="34" charset="0"/>
                <a:ea typeface="MS PGothic" pitchFamily="34" charset="-128"/>
              </a:defRPr>
            </a:lvl6pPr>
            <a:lvl7pPr marL="2971800" indent="-228600" defTabSz="457200" eaLnBrk="0" fontAlgn="base" hangingPunct="0">
              <a:lnSpc>
                <a:spcPct val="94000"/>
              </a:lnSpc>
              <a:spcBef>
                <a:spcPct val="0"/>
              </a:spcBef>
              <a:spcAft>
                <a:spcPts val="288"/>
              </a:spcAft>
              <a:buClr>
                <a:srgbClr val="000000"/>
              </a:buClr>
              <a:buSzPct val="100000"/>
              <a:buFont typeface="Times New Roman"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Arial" pitchFamily="34" charset="0"/>
                <a:ea typeface="MS PGothic" pitchFamily="34" charset="-128"/>
              </a:defRPr>
            </a:lvl7pPr>
            <a:lvl8pPr marL="3429000" indent="-228600" defTabSz="457200" eaLnBrk="0" fontAlgn="base" hangingPunct="0">
              <a:lnSpc>
                <a:spcPct val="94000"/>
              </a:lnSpc>
              <a:spcBef>
                <a:spcPct val="0"/>
              </a:spcBef>
              <a:spcAft>
                <a:spcPts val="288"/>
              </a:spcAft>
              <a:buClr>
                <a:srgbClr val="000000"/>
              </a:buClr>
              <a:buSzPct val="100000"/>
              <a:buFont typeface="Times New Roman"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Arial" pitchFamily="34" charset="0"/>
                <a:ea typeface="MS PGothic" pitchFamily="34" charset="-128"/>
              </a:defRPr>
            </a:lvl8pPr>
            <a:lvl9pPr marL="3886200" indent="-228600" defTabSz="457200" eaLnBrk="0" fontAlgn="base" hangingPunct="0">
              <a:lnSpc>
                <a:spcPct val="94000"/>
              </a:lnSpc>
              <a:spcBef>
                <a:spcPct val="0"/>
              </a:spcBef>
              <a:spcAft>
                <a:spcPts val="288"/>
              </a:spcAft>
              <a:buClr>
                <a:srgbClr val="000000"/>
              </a:buClr>
              <a:buSzPct val="100000"/>
              <a:buFont typeface="Times New Roman"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Arial" pitchFamily="34" charset="0"/>
                <a:ea typeface="MS PGothic" pitchFamily="34" charset="-128"/>
              </a:defRPr>
            </a:lvl9pPr>
          </a:lstStyle>
          <a:p>
            <a:pPr eaLnBrk="1">
              <a:lnSpc>
                <a:spcPct val="100000"/>
              </a:lnSpc>
              <a:spcBef>
                <a:spcPts val="649"/>
              </a:spcBef>
              <a:spcAft>
                <a:spcPct val="0"/>
              </a:spcAft>
              <a:buFont typeface="Symbol" pitchFamily="18" charset="2"/>
              <a:buChar char=""/>
            </a:pPr>
            <a:r>
              <a:rPr lang="es-AR" altLang="es-AR" dirty="0">
                <a:cs typeface="Arial" pitchFamily="34" charset="0"/>
              </a:rPr>
              <a:t>Hipótesis: </a:t>
            </a:r>
          </a:p>
          <a:p>
            <a:pPr lvl="1" eaLnBrk="1">
              <a:lnSpc>
                <a:spcPct val="100000"/>
              </a:lnSpc>
              <a:spcBef>
                <a:spcPts val="563"/>
              </a:spcBef>
              <a:spcAft>
                <a:spcPct val="0"/>
              </a:spcAft>
              <a:buFont typeface="Symbol" pitchFamily="18" charset="2"/>
              <a:buChar char=""/>
            </a:pPr>
            <a:r>
              <a:rPr lang="es-AR" altLang="es-AR" sz="2800" dirty="0">
                <a:cs typeface="Arial" pitchFamily="34" charset="0"/>
              </a:rPr>
              <a:t>Si sabemos qué </a:t>
            </a:r>
            <a:r>
              <a:rPr lang="es-AR" altLang="es-AR" sz="2800" b="1" dirty="0">
                <a:cs typeface="Arial" pitchFamily="34" charset="0"/>
              </a:rPr>
              <a:t>proteínas</a:t>
            </a:r>
            <a:r>
              <a:rPr lang="es-AR" altLang="es-AR" sz="2800" dirty="0">
                <a:cs typeface="Arial" pitchFamily="34" charset="0"/>
              </a:rPr>
              <a:t> están </a:t>
            </a:r>
            <a:r>
              <a:rPr lang="es-AR" altLang="es-AR" sz="2800" b="1" dirty="0">
                <a:cs typeface="Arial" pitchFamily="34" charset="0"/>
              </a:rPr>
              <a:t>reguladas por RNOS</a:t>
            </a:r>
            <a:r>
              <a:rPr lang="es-AR" altLang="es-AR" sz="2800" dirty="0">
                <a:cs typeface="Arial" pitchFamily="34" charset="0"/>
              </a:rPr>
              <a:t> o son relevantes para la </a:t>
            </a:r>
            <a:r>
              <a:rPr lang="es-AR" altLang="es-AR" sz="2800" b="1" dirty="0">
                <a:cs typeface="Arial" pitchFamily="34" charset="0"/>
              </a:rPr>
              <a:t>supervivencia dentro del macrófago</a:t>
            </a:r>
            <a:r>
              <a:rPr lang="es-AR" altLang="es-AR" sz="2800" dirty="0">
                <a:cs typeface="Arial" pitchFamily="34" charset="0"/>
              </a:rPr>
              <a:t>, podemos </a:t>
            </a:r>
            <a:r>
              <a:rPr lang="es-AR" altLang="es-AR" sz="2800" b="1" dirty="0">
                <a:cs typeface="Arial" pitchFamily="34" charset="0"/>
              </a:rPr>
              <a:t>diseñar drogas para inhibir</a:t>
            </a:r>
            <a:r>
              <a:rPr lang="es-AR" altLang="es-AR" sz="2800" dirty="0">
                <a:cs typeface="Arial" pitchFamily="34" charset="0"/>
              </a:rPr>
              <a:t> estas proteínas  sinérgicamente con el sistema inmune del hospedador </a:t>
            </a:r>
          </a:p>
          <a:p>
            <a:pPr eaLnBrk="1">
              <a:lnSpc>
                <a:spcPct val="90000"/>
              </a:lnSpc>
              <a:spcBef>
                <a:spcPts val="488"/>
              </a:spcBef>
              <a:spcAft>
                <a:spcPct val="0"/>
              </a:spcAft>
              <a:buClrTx/>
              <a:buSzTx/>
            </a:pPr>
            <a:endParaRPr lang="es-AR" altLang="es-AR" sz="2400" b="1" dirty="0">
              <a:cs typeface="Arial" pitchFamily="34" charset="0"/>
            </a:endParaRPr>
          </a:p>
        </p:txBody>
      </p:sp>
      <p:pic>
        <p:nvPicPr>
          <p:cNvPr id="41987" name="Picture 2"/>
          <p:cNvPicPr>
            <a:picLocks noChangeAspect="1" noChangeArrowheads="1"/>
          </p:cNvPicPr>
          <p:nvPr/>
        </p:nvPicPr>
        <p:blipFill>
          <a:blip r:embed="rId3">
            <a:extLst>
              <a:ext uri="{28A0092B-C50C-407E-A947-70E740481C1C}">
                <a14:useLocalDpi xmlns:a14="http://schemas.microsoft.com/office/drawing/2010/main" val="0"/>
              </a:ext>
            </a:extLst>
          </a:blip>
          <a:srcRect l="44930" t="15157" r="40762" b="52612"/>
          <a:stretch>
            <a:fillRect/>
          </a:stretch>
        </p:blipFill>
        <p:spPr bwMode="auto">
          <a:xfrm>
            <a:off x="3979864" y="4953000"/>
            <a:ext cx="1192212" cy="1436688"/>
          </a:xfrm>
          <a:prstGeom prst="rect">
            <a:avLst/>
          </a:prstGeom>
          <a:noFill/>
          <a:ln>
            <a:noFill/>
          </a:ln>
          <a:effectLst/>
          <a:extLst>
            <a:ext uri="{909E8E84-426E-40DD-AFC4-6F175D3DCCD1}">
              <a14:hiddenFill xmlns:a14="http://schemas.microsoft.com/office/drawing/2010/main">
                <a:blipFill dpi="0" rotWithShape="0">
                  <a:blip/>
                  <a:srcRect l="44930" t="15157" r="40762" b="52612"/>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41988" name="AutoShape 3"/>
          <p:cNvSpPr>
            <a:spLocks noChangeArrowheads="1"/>
          </p:cNvSpPr>
          <p:nvPr/>
        </p:nvSpPr>
        <p:spPr bwMode="auto">
          <a:xfrm>
            <a:off x="636588" y="4800601"/>
            <a:ext cx="1835150" cy="644525"/>
          </a:xfrm>
          <a:custGeom>
            <a:avLst/>
            <a:gdLst>
              <a:gd name="T0" fmla="*/ 2080980 w 1816100"/>
              <a:gd name="T1" fmla="*/ 363118 h 638175"/>
              <a:gd name="T2" fmla="*/ 1040491 w 1816100"/>
              <a:gd name="T3" fmla="*/ 726235 h 638175"/>
              <a:gd name="T4" fmla="*/ 0 w 1816100"/>
              <a:gd name="T5" fmla="*/ 363118 h 638175"/>
              <a:gd name="T6" fmla="*/ 1040491 w 1816100"/>
              <a:gd name="T7" fmla="*/ 0 h 638175"/>
              <a:gd name="T8" fmla="*/ 0 60000 65536"/>
              <a:gd name="T9" fmla="*/ 5898240 60000 65536"/>
              <a:gd name="T10" fmla="*/ 11796480 60000 65536"/>
              <a:gd name="T11" fmla="*/ 17694720 60000 65536"/>
              <a:gd name="T12" fmla="*/ 0 w 1816100"/>
              <a:gd name="T13" fmla="*/ 0 h 638175"/>
              <a:gd name="T14" fmla="*/ 1816100 w 1816100"/>
              <a:gd name="T15" fmla="*/ 638175 h 638175"/>
            </a:gdLst>
            <a:ahLst/>
            <a:cxnLst>
              <a:cxn ang="T8">
                <a:pos x="T0" y="T1"/>
              </a:cxn>
              <a:cxn ang="T9">
                <a:pos x="T2" y="T3"/>
              </a:cxn>
              <a:cxn ang="T10">
                <a:pos x="T4" y="T5"/>
              </a:cxn>
              <a:cxn ang="T11">
                <a:pos x="T6" y="T7"/>
              </a:cxn>
            </a:cxnLst>
            <a:rect l="T12" t="T13" r="T14" b="T15"/>
            <a:pathLst>
              <a:path w="1816100" h="638175">
                <a:moveTo>
                  <a:pt x="0" y="0"/>
                </a:moveTo>
                <a:lnTo>
                  <a:pt x="5046" y="0"/>
                </a:lnTo>
                <a:lnTo>
                  <a:pt x="5046" y="1774"/>
                </a:lnTo>
                <a:lnTo>
                  <a:pt x="0" y="1774"/>
                </a:lnTo>
                <a:lnTo>
                  <a:pt x="0" y="0"/>
                </a:lnTo>
                <a:close/>
              </a:path>
            </a:pathLst>
          </a:custGeom>
          <a:solidFill>
            <a:srgbClr val="FFFFFF"/>
          </a:solidFill>
          <a:ln w="2556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9991" tIns="44996" rIns="89991" bIns="44996">
            <a:spAutoFit/>
          </a:bodyPr>
          <a:lstStyle>
            <a:lvl1pPr eaLnBrk="0" hangingPunct="0">
              <a:lnSpc>
                <a:spcPct val="94000"/>
              </a:lnSpc>
              <a:spcAft>
                <a:spcPts val="1425"/>
              </a:spcAft>
              <a:buClr>
                <a:srgbClr val="000000"/>
              </a:buClr>
              <a:buSzPct val="100000"/>
              <a:buFont typeface="Times New Roman" pitchFamily="18" charset="0"/>
              <a:tabLst>
                <a:tab pos="457200" algn="l"/>
                <a:tab pos="914400" algn="l"/>
                <a:tab pos="1371600" algn="l"/>
              </a:tabLst>
              <a:defRPr sz="3200">
                <a:solidFill>
                  <a:srgbClr val="000000"/>
                </a:solidFill>
                <a:latin typeface="Arial" pitchFamily="34" charset="0"/>
                <a:ea typeface="MS PGothic" pitchFamily="34" charset="-128"/>
              </a:defRPr>
            </a:lvl1pPr>
            <a:lvl2pPr eaLnBrk="0" hangingPunct="0">
              <a:lnSpc>
                <a:spcPct val="94000"/>
              </a:lnSpc>
              <a:spcAft>
                <a:spcPts val="1138"/>
              </a:spcAft>
              <a:buClr>
                <a:srgbClr val="000000"/>
              </a:buClr>
              <a:buSzPct val="100000"/>
              <a:buFont typeface="Times New Roman" pitchFamily="18" charset="0"/>
              <a:tabLst>
                <a:tab pos="457200" algn="l"/>
                <a:tab pos="914400" algn="l"/>
                <a:tab pos="1371600" algn="l"/>
              </a:tabLst>
              <a:defRPr sz="2400">
                <a:solidFill>
                  <a:srgbClr val="000000"/>
                </a:solidFill>
                <a:latin typeface="Arial" pitchFamily="34" charset="0"/>
                <a:ea typeface="MS PGothic" pitchFamily="34" charset="-128"/>
              </a:defRPr>
            </a:lvl2pPr>
            <a:lvl3pPr eaLnBrk="0" hangingPunct="0">
              <a:lnSpc>
                <a:spcPct val="94000"/>
              </a:lnSpc>
              <a:spcAft>
                <a:spcPts val="850"/>
              </a:spcAft>
              <a:buClr>
                <a:srgbClr val="000000"/>
              </a:buClr>
              <a:buSzPct val="100000"/>
              <a:buFont typeface="Times New Roman" pitchFamily="18" charset="0"/>
              <a:tabLst>
                <a:tab pos="457200" algn="l"/>
                <a:tab pos="914400" algn="l"/>
                <a:tab pos="1371600" algn="l"/>
              </a:tabLst>
              <a:defRPr sz="2000">
                <a:solidFill>
                  <a:srgbClr val="000000"/>
                </a:solidFill>
                <a:latin typeface="Arial" pitchFamily="34" charset="0"/>
                <a:ea typeface="MS PGothic" pitchFamily="34" charset="-128"/>
              </a:defRPr>
            </a:lvl3pPr>
            <a:lvl4pPr eaLnBrk="0" hangingPunct="0">
              <a:lnSpc>
                <a:spcPct val="94000"/>
              </a:lnSpc>
              <a:spcAft>
                <a:spcPts val="575"/>
              </a:spcAft>
              <a:buClr>
                <a:srgbClr val="000000"/>
              </a:buClr>
              <a:buSzPct val="100000"/>
              <a:buFont typeface="Times New Roman" pitchFamily="18" charset="0"/>
              <a:tabLst>
                <a:tab pos="457200" algn="l"/>
                <a:tab pos="914400" algn="l"/>
                <a:tab pos="1371600" algn="l"/>
              </a:tabLst>
              <a:defRPr sz="2000">
                <a:solidFill>
                  <a:srgbClr val="000000"/>
                </a:solidFill>
                <a:latin typeface="Arial" pitchFamily="34" charset="0"/>
                <a:ea typeface="MS PGothic" pitchFamily="34" charset="-128"/>
              </a:defRPr>
            </a:lvl4pPr>
            <a:lvl5pPr eaLnBrk="0" hangingPunct="0">
              <a:lnSpc>
                <a:spcPct val="94000"/>
              </a:lnSpc>
              <a:spcAft>
                <a:spcPts val="288"/>
              </a:spcAft>
              <a:buClr>
                <a:srgbClr val="000000"/>
              </a:buClr>
              <a:buSzPct val="100000"/>
              <a:buFont typeface="Times New Roman" pitchFamily="18" charset="0"/>
              <a:tabLst>
                <a:tab pos="457200" algn="l"/>
                <a:tab pos="914400" algn="l"/>
                <a:tab pos="1371600" algn="l"/>
              </a:tabLst>
              <a:defRPr sz="2000">
                <a:solidFill>
                  <a:srgbClr val="000000"/>
                </a:solidFill>
                <a:latin typeface="Arial" pitchFamily="34" charset="0"/>
                <a:ea typeface="MS PGothic" pitchFamily="34" charset="-128"/>
              </a:defRPr>
            </a:lvl5pPr>
            <a:lvl6pPr marL="2514600" indent="-228600" defTabSz="457200" eaLnBrk="0" fontAlgn="base" hangingPunct="0">
              <a:lnSpc>
                <a:spcPct val="94000"/>
              </a:lnSpc>
              <a:spcBef>
                <a:spcPct val="0"/>
              </a:spcBef>
              <a:spcAft>
                <a:spcPts val="288"/>
              </a:spcAft>
              <a:buClr>
                <a:srgbClr val="000000"/>
              </a:buClr>
              <a:buSzPct val="100000"/>
              <a:buFont typeface="Times New Roman" pitchFamily="18" charset="0"/>
              <a:tabLst>
                <a:tab pos="457200" algn="l"/>
                <a:tab pos="914400" algn="l"/>
                <a:tab pos="1371600" algn="l"/>
              </a:tabLst>
              <a:defRPr sz="2000">
                <a:solidFill>
                  <a:srgbClr val="000000"/>
                </a:solidFill>
                <a:latin typeface="Arial" pitchFamily="34" charset="0"/>
                <a:ea typeface="MS PGothic" pitchFamily="34" charset="-128"/>
              </a:defRPr>
            </a:lvl6pPr>
            <a:lvl7pPr marL="2971800" indent="-228600" defTabSz="457200" eaLnBrk="0" fontAlgn="base" hangingPunct="0">
              <a:lnSpc>
                <a:spcPct val="94000"/>
              </a:lnSpc>
              <a:spcBef>
                <a:spcPct val="0"/>
              </a:spcBef>
              <a:spcAft>
                <a:spcPts val="288"/>
              </a:spcAft>
              <a:buClr>
                <a:srgbClr val="000000"/>
              </a:buClr>
              <a:buSzPct val="100000"/>
              <a:buFont typeface="Times New Roman" pitchFamily="18" charset="0"/>
              <a:tabLst>
                <a:tab pos="457200" algn="l"/>
                <a:tab pos="914400" algn="l"/>
                <a:tab pos="1371600" algn="l"/>
              </a:tabLst>
              <a:defRPr sz="2000">
                <a:solidFill>
                  <a:srgbClr val="000000"/>
                </a:solidFill>
                <a:latin typeface="Arial" pitchFamily="34" charset="0"/>
                <a:ea typeface="MS PGothic" pitchFamily="34" charset="-128"/>
              </a:defRPr>
            </a:lvl7pPr>
            <a:lvl8pPr marL="3429000" indent="-228600" defTabSz="457200" eaLnBrk="0" fontAlgn="base" hangingPunct="0">
              <a:lnSpc>
                <a:spcPct val="94000"/>
              </a:lnSpc>
              <a:spcBef>
                <a:spcPct val="0"/>
              </a:spcBef>
              <a:spcAft>
                <a:spcPts val="288"/>
              </a:spcAft>
              <a:buClr>
                <a:srgbClr val="000000"/>
              </a:buClr>
              <a:buSzPct val="100000"/>
              <a:buFont typeface="Times New Roman" pitchFamily="18" charset="0"/>
              <a:tabLst>
                <a:tab pos="457200" algn="l"/>
                <a:tab pos="914400" algn="l"/>
                <a:tab pos="1371600" algn="l"/>
              </a:tabLst>
              <a:defRPr sz="2000">
                <a:solidFill>
                  <a:srgbClr val="000000"/>
                </a:solidFill>
                <a:latin typeface="Arial" pitchFamily="34" charset="0"/>
                <a:ea typeface="MS PGothic" pitchFamily="34" charset="-128"/>
              </a:defRPr>
            </a:lvl8pPr>
            <a:lvl9pPr marL="3886200" indent="-228600" defTabSz="457200" eaLnBrk="0" fontAlgn="base" hangingPunct="0">
              <a:lnSpc>
                <a:spcPct val="94000"/>
              </a:lnSpc>
              <a:spcBef>
                <a:spcPct val="0"/>
              </a:spcBef>
              <a:spcAft>
                <a:spcPts val="288"/>
              </a:spcAft>
              <a:buClr>
                <a:srgbClr val="000000"/>
              </a:buClr>
              <a:buSzPct val="100000"/>
              <a:buFont typeface="Times New Roman" pitchFamily="18" charset="0"/>
              <a:tabLst>
                <a:tab pos="457200" algn="l"/>
                <a:tab pos="914400" algn="l"/>
                <a:tab pos="1371600" algn="l"/>
              </a:tabLst>
              <a:defRPr sz="2000">
                <a:solidFill>
                  <a:srgbClr val="000000"/>
                </a:solidFill>
                <a:latin typeface="Arial" pitchFamily="34" charset="0"/>
                <a:ea typeface="MS PGothic" pitchFamily="34" charset="-128"/>
              </a:defRPr>
            </a:lvl9pPr>
          </a:lstStyle>
          <a:p>
            <a:pPr algn="ctr" eaLnBrk="1">
              <a:lnSpc>
                <a:spcPct val="100000"/>
              </a:lnSpc>
              <a:spcAft>
                <a:spcPct val="0"/>
              </a:spcAft>
            </a:pPr>
            <a:r>
              <a:rPr lang="es-AR" altLang="es-AR" sz="1800">
                <a:cs typeface="Arial" pitchFamily="34" charset="0"/>
              </a:rPr>
              <a:t>RNOS del </a:t>
            </a:r>
          </a:p>
          <a:p>
            <a:pPr algn="ctr" eaLnBrk="1">
              <a:lnSpc>
                <a:spcPct val="100000"/>
              </a:lnSpc>
              <a:spcAft>
                <a:spcPct val="0"/>
              </a:spcAft>
            </a:pPr>
            <a:r>
              <a:rPr lang="es-AR" altLang="es-AR" sz="1800">
                <a:cs typeface="Arial" pitchFamily="34" charset="0"/>
              </a:rPr>
              <a:t>Sistema inmune</a:t>
            </a:r>
          </a:p>
        </p:txBody>
      </p:sp>
      <p:cxnSp>
        <p:nvCxnSpPr>
          <p:cNvPr id="41989" name="AutoShape 4"/>
          <p:cNvCxnSpPr>
            <a:cxnSpLocks noChangeShapeType="1"/>
          </p:cNvCxnSpPr>
          <p:nvPr/>
        </p:nvCxnSpPr>
        <p:spPr bwMode="auto">
          <a:xfrm>
            <a:off x="2479676" y="5124450"/>
            <a:ext cx="1500188" cy="547688"/>
          </a:xfrm>
          <a:prstGeom prst="straightConnector1">
            <a:avLst/>
          </a:prstGeom>
          <a:noFill/>
          <a:ln w="25560">
            <a:solidFill>
              <a:srgbClr val="000000"/>
            </a:solidFill>
            <a:round/>
            <a:headEnd/>
            <a:tailEnd type="arrow" w="med" len="med"/>
          </a:ln>
          <a:effectLst>
            <a:outerShdw dist="20160" dir="5400000" algn="ctr" rotWithShape="0">
              <a:srgbClr val="000000">
                <a:alpha val="38033"/>
              </a:srgbClr>
            </a:outerShdw>
          </a:effectLst>
          <a:extLst>
            <a:ext uri="{909E8E84-426E-40DD-AFC4-6F175D3DCCD1}">
              <a14:hiddenFill xmlns:a14="http://schemas.microsoft.com/office/drawing/2010/main">
                <a:noFill/>
              </a14:hiddenFill>
            </a:ext>
          </a:extLst>
        </p:spPr>
      </p:cxnSp>
      <p:sp>
        <p:nvSpPr>
          <p:cNvPr id="41990" name="AutoShape 5"/>
          <p:cNvSpPr>
            <a:spLocks noChangeArrowheads="1"/>
          </p:cNvSpPr>
          <p:nvPr/>
        </p:nvSpPr>
        <p:spPr bwMode="auto">
          <a:xfrm>
            <a:off x="130175" y="5791201"/>
            <a:ext cx="2735263" cy="644525"/>
          </a:xfrm>
          <a:custGeom>
            <a:avLst/>
            <a:gdLst>
              <a:gd name="T0" fmla="*/ 4432046 w 2627313"/>
              <a:gd name="T1" fmla="*/ 363118 h 638175"/>
              <a:gd name="T2" fmla="*/ 2216023 w 2627313"/>
              <a:gd name="T3" fmla="*/ 726235 h 638175"/>
              <a:gd name="T4" fmla="*/ 0 w 2627313"/>
              <a:gd name="T5" fmla="*/ 363118 h 638175"/>
              <a:gd name="T6" fmla="*/ 2216023 w 2627313"/>
              <a:gd name="T7" fmla="*/ 0 h 638175"/>
              <a:gd name="T8" fmla="*/ 0 60000 65536"/>
              <a:gd name="T9" fmla="*/ 5898240 60000 65536"/>
              <a:gd name="T10" fmla="*/ 11796480 60000 65536"/>
              <a:gd name="T11" fmla="*/ 17694720 60000 65536"/>
              <a:gd name="T12" fmla="*/ 0 w 2627313"/>
              <a:gd name="T13" fmla="*/ 0 h 638175"/>
              <a:gd name="T14" fmla="*/ 2627313 w 2627313"/>
              <a:gd name="T15" fmla="*/ 638175 h 638175"/>
            </a:gdLst>
            <a:ahLst/>
            <a:cxnLst>
              <a:cxn ang="T8">
                <a:pos x="T0" y="T1"/>
              </a:cxn>
              <a:cxn ang="T9">
                <a:pos x="T2" y="T3"/>
              </a:cxn>
              <a:cxn ang="T10">
                <a:pos x="T4" y="T5"/>
              </a:cxn>
              <a:cxn ang="T11">
                <a:pos x="T6" y="T7"/>
              </a:cxn>
            </a:cxnLst>
            <a:rect l="T12" t="T13" r="T14" b="T15"/>
            <a:pathLst>
              <a:path w="2627313" h="638175">
                <a:moveTo>
                  <a:pt x="0" y="0"/>
                </a:moveTo>
                <a:lnTo>
                  <a:pt x="7299" y="0"/>
                </a:lnTo>
                <a:lnTo>
                  <a:pt x="7299" y="1774"/>
                </a:lnTo>
                <a:lnTo>
                  <a:pt x="0" y="1774"/>
                </a:lnTo>
                <a:lnTo>
                  <a:pt x="0" y="0"/>
                </a:lnTo>
                <a:close/>
              </a:path>
            </a:pathLst>
          </a:custGeom>
          <a:solidFill>
            <a:srgbClr val="FFFFFF"/>
          </a:solidFill>
          <a:ln w="2556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9991" tIns="44996" rIns="89991" bIns="44996">
            <a:spAutoFit/>
          </a:bodyPr>
          <a:lstStyle>
            <a:lvl1pPr eaLnBrk="0" hangingPunct="0">
              <a:lnSpc>
                <a:spcPct val="94000"/>
              </a:lnSpc>
              <a:spcAft>
                <a:spcPts val="1425"/>
              </a:spcAft>
              <a:buClr>
                <a:srgbClr val="000000"/>
              </a:buClr>
              <a:buSzPct val="100000"/>
              <a:buFont typeface="Times New Roman" pitchFamily="18" charset="0"/>
              <a:tabLst>
                <a:tab pos="457200" algn="l"/>
                <a:tab pos="914400" algn="l"/>
                <a:tab pos="1371600" algn="l"/>
                <a:tab pos="1828800" algn="l"/>
                <a:tab pos="2286000" algn="l"/>
              </a:tabLst>
              <a:defRPr sz="3200">
                <a:solidFill>
                  <a:srgbClr val="000000"/>
                </a:solidFill>
                <a:latin typeface="Arial" pitchFamily="34" charset="0"/>
                <a:ea typeface="MS PGothic" pitchFamily="34" charset="-128"/>
              </a:defRPr>
            </a:lvl1pPr>
            <a:lvl2pPr eaLnBrk="0" hangingPunct="0">
              <a:lnSpc>
                <a:spcPct val="94000"/>
              </a:lnSpc>
              <a:spcAft>
                <a:spcPts val="1138"/>
              </a:spcAft>
              <a:buClr>
                <a:srgbClr val="000000"/>
              </a:buClr>
              <a:buSzPct val="100000"/>
              <a:buFont typeface="Times New Roman" pitchFamily="18" charset="0"/>
              <a:tabLst>
                <a:tab pos="457200" algn="l"/>
                <a:tab pos="914400" algn="l"/>
                <a:tab pos="1371600" algn="l"/>
                <a:tab pos="1828800" algn="l"/>
                <a:tab pos="2286000" algn="l"/>
              </a:tabLst>
              <a:defRPr sz="2400">
                <a:solidFill>
                  <a:srgbClr val="000000"/>
                </a:solidFill>
                <a:latin typeface="Arial" pitchFamily="34" charset="0"/>
                <a:ea typeface="MS PGothic" pitchFamily="34" charset="-128"/>
              </a:defRPr>
            </a:lvl2pPr>
            <a:lvl3pPr eaLnBrk="0" hangingPunct="0">
              <a:lnSpc>
                <a:spcPct val="94000"/>
              </a:lnSpc>
              <a:spcAft>
                <a:spcPts val="850"/>
              </a:spcAft>
              <a:buClr>
                <a:srgbClr val="000000"/>
              </a:buClr>
              <a:buSzPct val="100000"/>
              <a:buFont typeface="Times New Roman" pitchFamily="18" charset="0"/>
              <a:tabLst>
                <a:tab pos="457200" algn="l"/>
                <a:tab pos="914400" algn="l"/>
                <a:tab pos="1371600" algn="l"/>
                <a:tab pos="1828800" algn="l"/>
                <a:tab pos="2286000" algn="l"/>
              </a:tabLst>
              <a:defRPr sz="2000">
                <a:solidFill>
                  <a:srgbClr val="000000"/>
                </a:solidFill>
                <a:latin typeface="Arial" pitchFamily="34" charset="0"/>
                <a:ea typeface="MS PGothic" pitchFamily="34" charset="-128"/>
              </a:defRPr>
            </a:lvl3pPr>
            <a:lvl4pPr eaLnBrk="0" hangingPunct="0">
              <a:lnSpc>
                <a:spcPct val="94000"/>
              </a:lnSpc>
              <a:spcAft>
                <a:spcPts val="575"/>
              </a:spcAft>
              <a:buClr>
                <a:srgbClr val="000000"/>
              </a:buClr>
              <a:buSzPct val="100000"/>
              <a:buFont typeface="Times New Roman" pitchFamily="18" charset="0"/>
              <a:tabLst>
                <a:tab pos="457200" algn="l"/>
                <a:tab pos="914400" algn="l"/>
                <a:tab pos="1371600" algn="l"/>
                <a:tab pos="1828800" algn="l"/>
                <a:tab pos="2286000" algn="l"/>
              </a:tabLst>
              <a:defRPr sz="2000">
                <a:solidFill>
                  <a:srgbClr val="000000"/>
                </a:solidFill>
                <a:latin typeface="Arial" pitchFamily="34" charset="0"/>
                <a:ea typeface="MS PGothic" pitchFamily="34" charset="-128"/>
              </a:defRPr>
            </a:lvl4pPr>
            <a:lvl5pPr eaLnBrk="0" hangingPunct="0">
              <a:lnSpc>
                <a:spcPct val="94000"/>
              </a:lnSpc>
              <a:spcAft>
                <a:spcPts val="288"/>
              </a:spcAft>
              <a:buClr>
                <a:srgbClr val="000000"/>
              </a:buClr>
              <a:buSzPct val="100000"/>
              <a:buFont typeface="Times New Roman" pitchFamily="18" charset="0"/>
              <a:tabLst>
                <a:tab pos="457200" algn="l"/>
                <a:tab pos="914400" algn="l"/>
                <a:tab pos="1371600" algn="l"/>
                <a:tab pos="1828800" algn="l"/>
                <a:tab pos="2286000" algn="l"/>
              </a:tabLst>
              <a:defRPr sz="2000">
                <a:solidFill>
                  <a:srgbClr val="000000"/>
                </a:solidFill>
                <a:latin typeface="Arial" pitchFamily="34" charset="0"/>
                <a:ea typeface="MS PGothic" pitchFamily="34" charset="-128"/>
              </a:defRPr>
            </a:lvl5pPr>
            <a:lvl6pPr marL="2514600" indent="-228600" defTabSz="457200" eaLnBrk="0" fontAlgn="base" hangingPunct="0">
              <a:lnSpc>
                <a:spcPct val="94000"/>
              </a:lnSpc>
              <a:spcBef>
                <a:spcPct val="0"/>
              </a:spcBef>
              <a:spcAft>
                <a:spcPts val="288"/>
              </a:spcAft>
              <a:buClr>
                <a:srgbClr val="000000"/>
              </a:buClr>
              <a:buSzPct val="100000"/>
              <a:buFont typeface="Times New Roman" pitchFamily="18" charset="0"/>
              <a:tabLst>
                <a:tab pos="457200" algn="l"/>
                <a:tab pos="914400" algn="l"/>
                <a:tab pos="1371600" algn="l"/>
                <a:tab pos="1828800" algn="l"/>
                <a:tab pos="2286000" algn="l"/>
              </a:tabLst>
              <a:defRPr sz="2000">
                <a:solidFill>
                  <a:srgbClr val="000000"/>
                </a:solidFill>
                <a:latin typeface="Arial" pitchFamily="34" charset="0"/>
                <a:ea typeface="MS PGothic" pitchFamily="34" charset="-128"/>
              </a:defRPr>
            </a:lvl6pPr>
            <a:lvl7pPr marL="2971800" indent="-228600" defTabSz="457200" eaLnBrk="0" fontAlgn="base" hangingPunct="0">
              <a:lnSpc>
                <a:spcPct val="94000"/>
              </a:lnSpc>
              <a:spcBef>
                <a:spcPct val="0"/>
              </a:spcBef>
              <a:spcAft>
                <a:spcPts val="288"/>
              </a:spcAft>
              <a:buClr>
                <a:srgbClr val="000000"/>
              </a:buClr>
              <a:buSzPct val="100000"/>
              <a:buFont typeface="Times New Roman" pitchFamily="18" charset="0"/>
              <a:tabLst>
                <a:tab pos="457200" algn="l"/>
                <a:tab pos="914400" algn="l"/>
                <a:tab pos="1371600" algn="l"/>
                <a:tab pos="1828800" algn="l"/>
                <a:tab pos="2286000" algn="l"/>
              </a:tabLst>
              <a:defRPr sz="2000">
                <a:solidFill>
                  <a:srgbClr val="000000"/>
                </a:solidFill>
                <a:latin typeface="Arial" pitchFamily="34" charset="0"/>
                <a:ea typeface="MS PGothic" pitchFamily="34" charset="-128"/>
              </a:defRPr>
            </a:lvl7pPr>
            <a:lvl8pPr marL="3429000" indent="-228600" defTabSz="457200" eaLnBrk="0" fontAlgn="base" hangingPunct="0">
              <a:lnSpc>
                <a:spcPct val="94000"/>
              </a:lnSpc>
              <a:spcBef>
                <a:spcPct val="0"/>
              </a:spcBef>
              <a:spcAft>
                <a:spcPts val="288"/>
              </a:spcAft>
              <a:buClr>
                <a:srgbClr val="000000"/>
              </a:buClr>
              <a:buSzPct val="100000"/>
              <a:buFont typeface="Times New Roman" pitchFamily="18" charset="0"/>
              <a:tabLst>
                <a:tab pos="457200" algn="l"/>
                <a:tab pos="914400" algn="l"/>
                <a:tab pos="1371600" algn="l"/>
                <a:tab pos="1828800" algn="l"/>
                <a:tab pos="2286000" algn="l"/>
              </a:tabLst>
              <a:defRPr sz="2000">
                <a:solidFill>
                  <a:srgbClr val="000000"/>
                </a:solidFill>
                <a:latin typeface="Arial" pitchFamily="34" charset="0"/>
                <a:ea typeface="MS PGothic" pitchFamily="34" charset="-128"/>
              </a:defRPr>
            </a:lvl8pPr>
            <a:lvl9pPr marL="3886200" indent="-228600" defTabSz="457200" eaLnBrk="0" fontAlgn="base" hangingPunct="0">
              <a:lnSpc>
                <a:spcPct val="94000"/>
              </a:lnSpc>
              <a:spcBef>
                <a:spcPct val="0"/>
              </a:spcBef>
              <a:spcAft>
                <a:spcPts val="288"/>
              </a:spcAft>
              <a:buClr>
                <a:srgbClr val="000000"/>
              </a:buClr>
              <a:buSzPct val="100000"/>
              <a:buFont typeface="Times New Roman" pitchFamily="18" charset="0"/>
              <a:tabLst>
                <a:tab pos="457200" algn="l"/>
                <a:tab pos="914400" algn="l"/>
                <a:tab pos="1371600" algn="l"/>
                <a:tab pos="1828800" algn="l"/>
                <a:tab pos="2286000" algn="l"/>
              </a:tabLst>
              <a:defRPr sz="2000">
                <a:solidFill>
                  <a:srgbClr val="000000"/>
                </a:solidFill>
                <a:latin typeface="Arial" pitchFamily="34" charset="0"/>
                <a:ea typeface="MS PGothic" pitchFamily="34" charset="-128"/>
              </a:defRPr>
            </a:lvl9pPr>
          </a:lstStyle>
          <a:p>
            <a:pPr algn="ctr" eaLnBrk="1">
              <a:lnSpc>
                <a:spcPct val="100000"/>
              </a:lnSpc>
              <a:spcAft>
                <a:spcPct val="0"/>
              </a:spcAft>
            </a:pPr>
            <a:r>
              <a:rPr lang="es-AR" altLang="es-AR" sz="1800">
                <a:cs typeface="Arial" pitchFamily="34" charset="0"/>
              </a:rPr>
              <a:t>Drogas contra proteínas</a:t>
            </a:r>
          </a:p>
          <a:p>
            <a:pPr algn="ctr" eaLnBrk="1">
              <a:lnSpc>
                <a:spcPct val="100000"/>
              </a:lnSpc>
              <a:spcAft>
                <a:spcPct val="0"/>
              </a:spcAft>
            </a:pPr>
            <a:r>
              <a:rPr lang="es-AR" altLang="es-AR" sz="1800">
                <a:cs typeface="Arial" pitchFamily="34" charset="0"/>
              </a:rPr>
              <a:t> reguladas por RNOS</a:t>
            </a:r>
          </a:p>
        </p:txBody>
      </p:sp>
      <p:cxnSp>
        <p:nvCxnSpPr>
          <p:cNvPr id="41991" name="AutoShape 6"/>
          <p:cNvCxnSpPr>
            <a:cxnSpLocks noChangeShapeType="1"/>
          </p:cNvCxnSpPr>
          <p:nvPr/>
        </p:nvCxnSpPr>
        <p:spPr bwMode="auto">
          <a:xfrm flipV="1">
            <a:off x="2817813" y="5672138"/>
            <a:ext cx="1162050" cy="442912"/>
          </a:xfrm>
          <a:prstGeom prst="straightConnector1">
            <a:avLst/>
          </a:prstGeom>
          <a:noFill/>
          <a:ln w="25560">
            <a:solidFill>
              <a:srgbClr val="000000"/>
            </a:solidFill>
            <a:round/>
            <a:headEnd/>
            <a:tailEnd type="arrow" w="med" len="med"/>
          </a:ln>
          <a:effectLst>
            <a:outerShdw dist="20160" dir="5400000" algn="ctr" rotWithShape="0">
              <a:srgbClr val="000000">
                <a:alpha val="38033"/>
              </a:srgbClr>
            </a:outerShdw>
          </a:effectLst>
          <a:extLst>
            <a:ext uri="{909E8E84-426E-40DD-AFC4-6F175D3DCCD1}">
              <a14:hiddenFill xmlns:a14="http://schemas.microsoft.com/office/drawing/2010/main">
                <a:noFill/>
              </a14:hiddenFill>
            </a:ext>
          </a:extLst>
        </p:spPr>
      </p:cxnSp>
      <p:cxnSp>
        <p:nvCxnSpPr>
          <p:cNvPr id="41992" name="AutoShape 7"/>
          <p:cNvCxnSpPr>
            <a:cxnSpLocks noChangeShapeType="1"/>
          </p:cNvCxnSpPr>
          <p:nvPr/>
        </p:nvCxnSpPr>
        <p:spPr bwMode="auto">
          <a:xfrm>
            <a:off x="5199063" y="5562600"/>
            <a:ext cx="1143000" cy="1588"/>
          </a:xfrm>
          <a:prstGeom prst="straightConnector1">
            <a:avLst/>
          </a:prstGeom>
          <a:noFill/>
          <a:ln w="25560">
            <a:solidFill>
              <a:srgbClr val="000000"/>
            </a:solidFill>
            <a:round/>
            <a:headEnd/>
            <a:tailEnd type="arrow" w="med" len="med"/>
          </a:ln>
          <a:effectLst>
            <a:outerShdw dist="20160" dir="5400000" algn="ctr" rotWithShape="0">
              <a:srgbClr val="000000">
                <a:alpha val="38033"/>
              </a:srgbClr>
            </a:outerShdw>
          </a:effectLst>
          <a:extLst>
            <a:ext uri="{909E8E84-426E-40DD-AFC4-6F175D3DCCD1}">
              <a14:hiddenFill xmlns:a14="http://schemas.microsoft.com/office/drawing/2010/main">
                <a:noFill/>
              </a14:hiddenFill>
            </a:ext>
          </a:extLst>
        </p:spPr>
      </p:cxnSp>
      <p:sp>
        <p:nvSpPr>
          <p:cNvPr id="41993" name="AutoShape 8"/>
          <p:cNvSpPr>
            <a:spLocks noChangeArrowheads="1"/>
          </p:cNvSpPr>
          <p:nvPr/>
        </p:nvSpPr>
        <p:spPr bwMode="auto">
          <a:xfrm>
            <a:off x="6390729" y="5181601"/>
            <a:ext cx="1942607" cy="649297"/>
          </a:xfrm>
          <a:custGeom>
            <a:avLst/>
            <a:gdLst>
              <a:gd name="T0" fmla="*/ 1903413 w 1903413"/>
              <a:gd name="T1" fmla="*/ 319882 h 639763"/>
              <a:gd name="T2" fmla="*/ 951707 w 1903413"/>
              <a:gd name="T3" fmla="*/ 639763 h 639763"/>
              <a:gd name="T4" fmla="*/ 0 w 1903413"/>
              <a:gd name="T5" fmla="*/ 319882 h 639763"/>
              <a:gd name="T6" fmla="*/ 951707 w 1903413"/>
              <a:gd name="T7" fmla="*/ 0 h 639763"/>
              <a:gd name="T8" fmla="*/ 0 60000 65536"/>
              <a:gd name="T9" fmla="*/ 5898240 60000 65536"/>
              <a:gd name="T10" fmla="*/ 11796480 60000 65536"/>
              <a:gd name="T11" fmla="*/ 17694720 60000 65536"/>
              <a:gd name="T12" fmla="*/ 0 w 1903413"/>
              <a:gd name="T13" fmla="*/ 0 h 639763"/>
              <a:gd name="T14" fmla="*/ 1903413 w 1903413"/>
              <a:gd name="T15" fmla="*/ 639763 h 639763"/>
            </a:gdLst>
            <a:ahLst/>
            <a:cxnLst>
              <a:cxn ang="T8">
                <a:pos x="T0" y="T1"/>
              </a:cxn>
              <a:cxn ang="T9">
                <a:pos x="T2" y="T3"/>
              </a:cxn>
              <a:cxn ang="T10">
                <a:pos x="T4" y="T5"/>
              </a:cxn>
              <a:cxn ang="T11">
                <a:pos x="T6" y="T7"/>
              </a:cxn>
            </a:cxnLst>
            <a:rect l="T12" t="T13" r="T14" b="T15"/>
            <a:pathLst>
              <a:path w="1903413" h="639763">
                <a:moveTo>
                  <a:pt x="0" y="0"/>
                </a:moveTo>
                <a:lnTo>
                  <a:pt x="5288" y="0"/>
                </a:lnTo>
                <a:lnTo>
                  <a:pt x="5288" y="1776"/>
                </a:lnTo>
                <a:lnTo>
                  <a:pt x="0" y="1776"/>
                </a:lnTo>
                <a:lnTo>
                  <a:pt x="0" y="0"/>
                </a:lnTo>
                <a:close/>
              </a:path>
            </a:pathLst>
          </a:custGeom>
          <a:gradFill rotWithShape="0">
            <a:gsLst>
              <a:gs pos="0">
                <a:srgbClr val="EDEDED"/>
              </a:gs>
              <a:gs pos="100000">
                <a:srgbClr val="D0D0D0"/>
              </a:gs>
            </a:gsLst>
            <a:lin ang="5400000" scaled="1"/>
          </a:gradFill>
          <a:ln w="9360">
            <a:solidFill>
              <a:srgbClr val="000000"/>
            </a:solidFill>
            <a:round/>
            <a:headEnd/>
            <a:tailEnd/>
          </a:ln>
          <a:effectLst>
            <a:outerShdw dist="20160" dir="5400000" algn="ctr" rotWithShape="0">
              <a:srgbClr val="000000">
                <a:alpha val="38033"/>
              </a:srgbClr>
            </a:outerShdw>
          </a:effectLst>
        </p:spPr>
        <p:txBody>
          <a:bodyPr wrap="none" lIns="89991" tIns="44996" rIns="89991" bIns="44996">
            <a:spAutoFit/>
          </a:bodyPr>
          <a:lstStyle>
            <a:lvl1pPr eaLnBrk="0" hangingPunct="0">
              <a:lnSpc>
                <a:spcPct val="94000"/>
              </a:lnSpc>
              <a:spcAft>
                <a:spcPts val="1425"/>
              </a:spcAft>
              <a:buClr>
                <a:srgbClr val="000000"/>
              </a:buClr>
              <a:buSzPct val="100000"/>
              <a:buFont typeface="Times New Roman" pitchFamily="18" charset="0"/>
              <a:tabLst>
                <a:tab pos="457200" algn="l"/>
                <a:tab pos="914400" algn="l"/>
                <a:tab pos="1371600" algn="l"/>
                <a:tab pos="1828800" algn="l"/>
              </a:tabLst>
              <a:defRPr sz="3200">
                <a:solidFill>
                  <a:srgbClr val="000000"/>
                </a:solidFill>
                <a:latin typeface="Arial" pitchFamily="34" charset="0"/>
                <a:ea typeface="MS PGothic" pitchFamily="34" charset="-128"/>
              </a:defRPr>
            </a:lvl1pPr>
            <a:lvl2pPr eaLnBrk="0" hangingPunct="0">
              <a:lnSpc>
                <a:spcPct val="94000"/>
              </a:lnSpc>
              <a:spcAft>
                <a:spcPts val="1138"/>
              </a:spcAft>
              <a:buClr>
                <a:srgbClr val="000000"/>
              </a:buClr>
              <a:buSzPct val="100000"/>
              <a:buFont typeface="Times New Roman" pitchFamily="18" charset="0"/>
              <a:tabLst>
                <a:tab pos="457200" algn="l"/>
                <a:tab pos="914400" algn="l"/>
                <a:tab pos="1371600" algn="l"/>
                <a:tab pos="1828800" algn="l"/>
              </a:tabLst>
              <a:defRPr sz="2400">
                <a:solidFill>
                  <a:srgbClr val="000000"/>
                </a:solidFill>
                <a:latin typeface="Arial" pitchFamily="34" charset="0"/>
                <a:ea typeface="MS PGothic" pitchFamily="34" charset="-128"/>
              </a:defRPr>
            </a:lvl2pPr>
            <a:lvl3pPr eaLnBrk="0" hangingPunct="0">
              <a:lnSpc>
                <a:spcPct val="94000"/>
              </a:lnSpc>
              <a:spcAft>
                <a:spcPts val="850"/>
              </a:spcAft>
              <a:buClr>
                <a:srgbClr val="000000"/>
              </a:buClr>
              <a:buSzPct val="100000"/>
              <a:buFont typeface="Times New Roman" pitchFamily="18" charset="0"/>
              <a:tabLst>
                <a:tab pos="457200" algn="l"/>
                <a:tab pos="914400" algn="l"/>
                <a:tab pos="1371600" algn="l"/>
                <a:tab pos="1828800" algn="l"/>
              </a:tabLst>
              <a:defRPr sz="2000">
                <a:solidFill>
                  <a:srgbClr val="000000"/>
                </a:solidFill>
                <a:latin typeface="Arial" pitchFamily="34" charset="0"/>
                <a:ea typeface="MS PGothic" pitchFamily="34" charset="-128"/>
              </a:defRPr>
            </a:lvl3pPr>
            <a:lvl4pPr eaLnBrk="0" hangingPunct="0">
              <a:lnSpc>
                <a:spcPct val="94000"/>
              </a:lnSpc>
              <a:spcAft>
                <a:spcPts val="575"/>
              </a:spcAft>
              <a:buClr>
                <a:srgbClr val="000000"/>
              </a:buClr>
              <a:buSzPct val="100000"/>
              <a:buFont typeface="Times New Roman" pitchFamily="18" charset="0"/>
              <a:tabLst>
                <a:tab pos="457200" algn="l"/>
                <a:tab pos="914400" algn="l"/>
                <a:tab pos="1371600" algn="l"/>
                <a:tab pos="1828800" algn="l"/>
              </a:tabLst>
              <a:defRPr sz="2000">
                <a:solidFill>
                  <a:srgbClr val="000000"/>
                </a:solidFill>
                <a:latin typeface="Arial" pitchFamily="34" charset="0"/>
                <a:ea typeface="MS PGothic" pitchFamily="34" charset="-128"/>
              </a:defRPr>
            </a:lvl4pPr>
            <a:lvl5pPr eaLnBrk="0" hangingPunct="0">
              <a:lnSpc>
                <a:spcPct val="94000"/>
              </a:lnSpc>
              <a:spcAft>
                <a:spcPts val="288"/>
              </a:spcAft>
              <a:buClr>
                <a:srgbClr val="000000"/>
              </a:buClr>
              <a:buSzPct val="100000"/>
              <a:buFont typeface="Times New Roman" pitchFamily="18" charset="0"/>
              <a:tabLst>
                <a:tab pos="457200" algn="l"/>
                <a:tab pos="914400" algn="l"/>
                <a:tab pos="1371600" algn="l"/>
                <a:tab pos="1828800" algn="l"/>
              </a:tabLst>
              <a:defRPr sz="2000">
                <a:solidFill>
                  <a:srgbClr val="000000"/>
                </a:solidFill>
                <a:latin typeface="Arial" pitchFamily="34" charset="0"/>
                <a:ea typeface="MS PGothic" pitchFamily="34" charset="-128"/>
              </a:defRPr>
            </a:lvl5pPr>
            <a:lvl6pPr marL="2514600" indent="-228600" defTabSz="457200" eaLnBrk="0" fontAlgn="base" hangingPunct="0">
              <a:lnSpc>
                <a:spcPct val="94000"/>
              </a:lnSpc>
              <a:spcBef>
                <a:spcPct val="0"/>
              </a:spcBef>
              <a:spcAft>
                <a:spcPts val="288"/>
              </a:spcAft>
              <a:buClr>
                <a:srgbClr val="000000"/>
              </a:buClr>
              <a:buSzPct val="100000"/>
              <a:buFont typeface="Times New Roman" pitchFamily="18" charset="0"/>
              <a:tabLst>
                <a:tab pos="457200" algn="l"/>
                <a:tab pos="914400" algn="l"/>
                <a:tab pos="1371600" algn="l"/>
                <a:tab pos="1828800" algn="l"/>
              </a:tabLst>
              <a:defRPr sz="2000">
                <a:solidFill>
                  <a:srgbClr val="000000"/>
                </a:solidFill>
                <a:latin typeface="Arial" pitchFamily="34" charset="0"/>
                <a:ea typeface="MS PGothic" pitchFamily="34" charset="-128"/>
              </a:defRPr>
            </a:lvl6pPr>
            <a:lvl7pPr marL="2971800" indent="-228600" defTabSz="457200" eaLnBrk="0" fontAlgn="base" hangingPunct="0">
              <a:lnSpc>
                <a:spcPct val="94000"/>
              </a:lnSpc>
              <a:spcBef>
                <a:spcPct val="0"/>
              </a:spcBef>
              <a:spcAft>
                <a:spcPts val="288"/>
              </a:spcAft>
              <a:buClr>
                <a:srgbClr val="000000"/>
              </a:buClr>
              <a:buSzPct val="100000"/>
              <a:buFont typeface="Times New Roman" pitchFamily="18" charset="0"/>
              <a:tabLst>
                <a:tab pos="457200" algn="l"/>
                <a:tab pos="914400" algn="l"/>
                <a:tab pos="1371600" algn="l"/>
                <a:tab pos="1828800" algn="l"/>
              </a:tabLst>
              <a:defRPr sz="2000">
                <a:solidFill>
                  <a:srgbClr val="000000"/>
                </a:solidFill>
                <a:latin typeface="Arial" pitchFamily="34" charset="0"/>
                <a:ea typeface="MS PGothic" pitchFamily="34" charset="-128"/>
              </a:defRPr>
            </a:lvl7pPr>
            <a:lvl8pPr marL="3429000" indent="-228600" defTabSz="457200" eaLnBrk="0" fontAlgn="base" hangingPunct="0">
              <a:lnSpc>
                <a:spcPct val="94000"/>
              </a:lnSpc>
              <a:spcBef>
                <a:spcPct val="0"/>
              </a:spcBef>
              <a:spcAft>
                <a:spcPts val="288"/>
              </a:spcAft>
              <a:buClr>
                <a:srgbClr val="000000"/>
              </a:buClr>
              <a:buSzPct val="100000"/>
              <a:buFont typeface="Times New Roman" pitchFamily="18" charset="0"/>
              <a:tabLst>
                <a:tab pos="457200" algn="l"/>
                <a:tab pos="914400" algn="l"/>
                <a:tab pos="1371600" algn="l"/>
                <a:tab pos="1828800" algn="l"/>
              </a:tabLst>
              <a:defRPr sz="2000">
                <a:solidFill>
                  <a:srgbClr val="000000"/>
                </a:solidFill>
                <a:latin typeface="Arial" pitchFamily="34" charset="0"/>
                <a:ea typeface="MS PGothic" pitchFamily="34" charset="-128"/>
              </a:defRPr>
            </a:lvl8pPr>
            <a:lvl9pPr marL="3886200" indent="-228600" defTabSz="457200" eaLnBrk="0" fontAlgn="base" hangingPunct="0">
              <a:lnSpc>
                <a:spcPct val="94000"/>
              </a:lnSpc>
              <a:spcBef>
                <a:spcPct val="0"/>
              </a:spcBef>
              <a:spcAft>
                <a:spcPts val="288"/>
              </a:spcAft>
              <a:buClr>
                <a:srgbClr val="000000"/>
              </a:buClr>
              <a:buSzPct val="100000"/>
              <a:buFont typeface="Times New Roman" pitchFamily="18" charset="0"/>
              <a:tabLst>
                <a:tab pos="457200" algn="l"/>
                <a:tab pos="914400" algn="l"/>
                <a:tab pos="1371600" algn="l"/>
                <a:tab pos="1828800" algn="l"/>
              </a:tabLst>
              <a:defRPr sz="2000">
                <a:solidFill>
                  <a:srgbClr val="000000"/>
                </a:solidFill>
                <a:latin typeface="Arial" pitchFamily="34" charset="0"/>
                <a:ea typeface="MS PGothic" pitchFamily="34" charset="-128"/>
              </a:defRPr>
            </a:lvl9pPr>
          </a:lstStyle>
          <a:p>
            <a:pPr algn="ctr" eaLnBrk="1">
              <a:lnSpc>
                <a:spcPct val="100000"/>
              </a:lnSpc>
              <a:spcAft>
                <a:spcPct val="0"/>
              </a:spcAft>
            </a:pPr>
            <a:r>
              <a:rPr lang="es-AR" altLang="es-AR" sz="1800">
                <a:cs typeface="Arial" pitchFamily="34" charset="0"/>
              </a:rPr>
              <a:t>Eliminación de la</a:t>
            </a:r>
          </a:p>
          <a:p>
            <a:pPr algn="ctr" eaLnBrk="1">
              <a:lnSpc>
                <a:spcPct val="100000"/>
              </a:lnSpc>
              <a:spcAft>
                <a:spcPct val="0"/>
              </a:spcAft>
            </a:pPr>
            <a:r>
              <a:rPr lang="es-AR" altLang="es-AR" sz="1800" i="1">
                <a:cs typeface="Arial" pitchFamily="34" charset="0"/>
              </a:rPr>
              <a:t>Mycobacteria</a:t>
            </a:r>
          </a:p>
        </p:txBody>
      </p:sp>
      <p:sp>
        <p:nvSpPr>
          <p:cNvPr id="41994" name="Text Box 9"/>
          <p:cNvSpPr txBox="1">
            <a:spLocks noChangeArrowheads="1"/>
          </p:cNvSpPr>
          <p:nvPr/>
        </p:nvSpPr>
        <p:spPr bwMode="auto">
          <a:xfrm>
            <a:off x="1599840" y="197171"/>
            <a:ext cx="7951787" cy="12271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9991" tIns="75232" rIns="89991" bIns="44996"/>
          <a:lstStyle>
            <a:lvl1pPr eaLnBrk="0" hangingPunct="0">
              <a:lnSpc>
                <a:spcPct val="94000"/>
              </a:lnSpc>
              <a:spcAft>
                <a:spcPts val="1425"/>
              </a:spcAft>
              <a:buClr>
                <a:srgbClr val="000000"/>
              </a:buClr>
              <a:buSzPct val="100000"/>
              <a:buFont typeface="Times New Roman"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sz="3200">
                <a:solidFill>
                  <a:srgbClr val="000000"/>
                </a:solidFill>
                <a:latin typeface="Arial" pitchFamily="34" charset="0"/>
                <a:ea typeface="MS PGothic" pitchFamily="34" charset="-128"/>
              </a:defRPr>
            </a:lvl1pPr>
            <a:lvl2pPr eaLnBrk="0" hangingPunct="0">
              <a:lnSpc>
                <a:spcPct val="94000"/>
              </a:lnSpc>
              <a:spcAft>
                <a:spcPts val="1138"/>
              </a:spcAft>
              <a:buClr>
                <a:srgbClr val="000000"/>
              </a:buClr>
              <a:buSzPct val="100000"/>
              <a:buFont typeface="Times New Roman"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sz="2400">
                <a:solidFill>
                  <a:srgbClr val="000000"/>
                </a:solidFill>
                <a:latin typeface="Arial" pitchFamily="34" charset="0"/>
                <a:ea typeface="MS PGothic" pitchFamily="34" charset="-128"/>
              </a:defRPr>
            </a:lvl2pPr>
            <a:lvl3pPr eaLnBrk="0" hangingPunct="0">
              <a:lnSpc>
                <a:spcPct val="94000"/>
              </a:lnSpc>
              <a:spcAft>
                <a:spcPts val="850"/>
              </a:spcAft>
              <a:buClr>
                <a:srgbClr val="000000"/>
              </a:buClr>
              <a:buSzPct val="100000"/>
              <a:buFont typeface="Times New Roman"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sz="2000">
                <a:solidFill>
                  <a:srgbClr val="000000"/>
                </a:solidFill>
                <a:latin typeface="Arial" pitchFamily="34" charset="0"/>
                <a:ea typeface="MS PGothic" pitchFamily="34" charset="-128"/>
              </a:defRPr>
            </a:lvl3pPr>
            <a:lvl4pPr eaLnBrk="0" hangingPunct="0">
              <a:lnSpc>
                <a:spcPct val="94000"/>
              </a:lnSpc>
              <a:spcAft>
                <a:spcPts val="575"/>
              </a:spcAft>
              <a:buClr>
                <a:srgbClr val="000000"/>
              </a:buClr>
              <a:buSzPct val="100000"/>
              <a:buFont typeface="Times New Roman"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sz="2000">
                <a:solidFill>
                  <a:srgbClr val="000000"/>
                </a:solidFill>
                <a:latin typeface="Arial" pitchFamily="34" charset="0"/>
                <a:ea typeface="MS PGothic" pitchFamily="34" charset="-128"/>
              </a:defRPr>
            </a:lvl4pPr>
            <a:lvl5pPr eaLnBrk="0" hangingPunct="0">
              <a:lnSpc>
                <a:spcPct val="94000"/>
              </a:lnSpc>
              <a:spcAft>
                <a:spcPts val="288"/>
              </a:spcAft>
              <a:buClr>
                <a:srgbClr val="000000"/>
              </a:buClr>
              <a:buSzPct val="100000"/>
              <a:buFont typeface="Times New Roman"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sz="2000">
                <a:solidFill>
                  <a:srgbClr val="000000"/>
                </a:solidFill>
                <a:latin typeface="Arial" pitchFamily="34" charset="0"/>
                <a:ea typeface="MS PGothic" pitchFamily="34" charset="-128"/>
              </a:defRPr>
            </a:lvl5pPr>
            <a:lvl6pPr marL="2514600" indent="-228600" defTabSz="457200" eaLnBrk="0" fontAlgn="base" hangingPunct="0">
              <a:lnSpc>
                <a:spcPct val="94000"/>
              </a:lnSpc>
              <a:spcBef>
                <a:spcPct val="0"/>
              </a:spcBef>
              <a:spcAft>
                <a:spcPts val="288"/>
              </a:spcAft>
              <a:buClr>
                <a:srgbClr val="000000"/>
              </a:buClr>
              <a:buSzPct val="100000"/>
              <a:buFont typeface="Times New Roman"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sz="2000">
                <a:solidFill>
                  <a:srgbClr val="000000"/>
                </a:solidFill>
                <a:latin typeface="Arial" pitchFamily="34" charset="0"/>
                <a:ea typeface="MS PGothic" pitchFamily="34" charset="-128"/>
              </a:defRPr>
            </a:lvl6pPr>
            <a:lvl7pPr marL="2971800" indent="-228600" defTabSz="457200" eaLnBrk="0" fontAlgn="base" hangingPunct="0">
              <a:lnSpc>
                <a:spcPct val="94000"/>
              </a:lnSpc>
              <a:spcBef>
                <a:spcPct val="0"/>
              </a:spcBef>
              <a:spcAft>
                <a:spcPts val="288"/>
              </a:spcAft>
              <a:buClr>
                <a:srgbClr val="000000"/>
              </a:buClr>
              <a:buSzPct val="100000"/>
              <a:buFont typeface="Times New Roman"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sz="2000">
                <a:solidFill>
                  <a:srgbClr val="000000"/>
                </a:solidFill>
                <a:latin typeface="Arial" pitchFamily="34" charset="0"/>
                <a:ea typeface="MS PGothic" pitchFamily="34" charset="-128"/>
              </a:defRPr>
            </a:lvl7pPr>
            <a:lvl8pPr marL="3429000" indent="-228600" defTabSz="457200" eaLnBrk="0" fontAlgn="base" hangingPunct="0">
              <a:lnSpc>
                <a:spcPct val="94000"/>
              </a:lnSpc>
              <a:spcBef>
                <a:spcPct val="0"/>
              </a:spcBef>
              <a:spcAft>
                <a:spcPts val="288"/>
              </a:spcAft>
              <a:buClr>
                <a:srgbClr val="000000"/>
              </a:buClr>
              <a:buSzPct val="100000"/>
              <a:buFont typeface="Times New Roman"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sz="2000">
                <a:solidFill>
                  <a:srgbClr val="000000"/>
                </a:solidFill>
                <a:latin typeface="Arial" pitchFamily="34" charset="0"/>
                <a:ea typeface="MS PGothic" pitchFamily="34" charset="-128"/>
              </a:defRPr>
            </a:lvl8pPr>
            <a:lvl9pPr marL="3886200" indent="-228600" defTabSz="457200" eaLnBrk="0" fontAlgn="base" hangingPunct="0">
              <a:lnSpc>
                <a:spcPct val="94000"/>
              </a:lnSpc>
              <a:spcBef>
                <a:spcPct val="0"/>
              </a:spcBef>
              <a:spcAft>
                <a:spcPts val="288"/>
              </a:spcAft>
              <a:buClr>
                <a:srgbClr val="000000"/>
              </a:buClr>
              <a:buSzPct val="100000"/>
              <a:buFont typeface="Times New Roman"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sz="2000">
                <a:solidFill>
                  <a:srgbClr val="000000"/>
                </a:solidFill>
                <a:latin typeface="Arial" pitchFamily="34" charset="0"/>
                <a:ea typeface="MS PGothic" pitchFamily="34" charset="-128"/>
              </a:defRPr>
            </a:lvl9pPr>
          </a:lstStyle>
          <a:p>
            <a:pPr eaLnBrk="1">
              <a:spcAft>
                <a:spcPct val="0"/>
              </a:spcAft>
            </a:pPr>
            <a:r>
              <a:rPr lang="es-AR" altLang="es-AR" sz="4000" dirty="0">
                <a:latin typeface="Comic Sans MS" pitchFamily="66" charset="0"/>
                <a:cs typeface="Arial" pitchFamily="34" charset="0"/>
              </a:rPr>
              <a:t>Matando TB en la fase latente</a:t>
            </a:r>
          </a:p>
        </p:txBody>
      </p:sp>
      <p:sp>
        <p:nvSpPr>
          <p:cNvPr id="2" name="Marcador de número de diapositiva 1"/>
          <p:cNvSpPr>
            <a:spLocks noGrp="1"/>
          </p:cNvSpPr>
          <p:nvPr>
            <p:ph type="sldNum" sz="quarter" idx="12"/>
          </p:nvPr>
        </p:nvSpPr>
        <p:spPr/>
        <p:txBody>
          <a:bodyPr/>
          <a:lstStyle/>
          <a:p>
            <a:fld id="{CC2E6365-54A6-490A-8B25-E15F28679A5E}" type="slidenum">
              <a:rPr lang="pt-BR" smtClean="0"/>
              <a:pPr/>
              <a:t>54</a:t>
            </a:fld>
            <a:endParaRPr lang="pt-BR"/>
          </a:p>
        </p:txBody>
      </p:sp>
    </p:spTree>
    <p:extLst>
      <p:ext uri="{BB962C8B-B14F-4D97-AF65-F5344CB8AC3E}">
        <p14:creationId xmlns:p14="http://schemas.microsoft.com/office/powerpoint/2010/main" val="3327911960"/>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ext Box 9"/>
          <p:cNvSpPr txBox="1">
            <a:spLocks noChangeArrowheads="1"/>
          </p:cNvSpPr>
          <p:nvPr/>
        </p:nvSpPr>
        <p:spPr bwMode="auto">
          <a:xfrm>
            <a:off x="-266400" y="249146"/>
            <a:ext cx="9144000" cy="12271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9991" tIns="75232" rIns="89991" bIns="44996"/>
          <a:lstStyle>
            <a:lvl1pPr eaLnBrk="0" hangingPunct="0">
              <a:lnSpc>
                <a:spcPct val="94000"/>
              </a:lnSpc>
              <a:spcAft>
                <a:spcPts val="1425"/>
              </a:spcAft>
              <a:buClr>
                <a:srgbClr val="000000"/>
              </a:buClr>
              <a:buSzPct val="100000"/>
              <a:buFont typeface="Times New Roman"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sz="3200">
                <a:solidFill>
                  <a:srgbClr val="000000"/>
                </a:solidFill>
                <a:latin typeface="Arial" pitchFamily="34" charset="0"/>
                <a:ea typeface="MS PGothic" pitchFamily="34" charset="-128"/>
              </a:defRPr>
            </a:lvl1pPr>
            <a:lvl2pPr eaLnBrk="0" hangingPunct="0">
              <a:lnSpc>
                <a:spcPct val="94000"/>
              </a:lnSpc>
              <a:spcAft>
                <a:spcPts val="1138"/>
              </a:spcAft>
              <a:buClr>
                <a:srgbClr val="000000"/>
              </a:buClr>
              <a:buSzPct val="100000"/>
              <a:buFont typeface="Times New Roman"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sz="2400">
                <a:solidFill>
                  <a:srgbClr val="000000"/>
                </a:solidFill>
                <a:latin typeface="Arial" pitchFamily="34" charset="0"/>
                <a:ea typeface="MS PGothic" pitchFamily="34" charset="-128"/>
              </a:defRPr>
            </a:lvl2pPr>
            <a:lvl3pPr eaLnBrk="0" hangingPunct="0">
              <a:lnSpc>
                <a:spcPct val="94000"/>
              </a:lnSpc>
              <a:spcAft>
                <a:spcPts val="850"/>
              </a:spcAft>
              <a:buClr>
                <a:srgbClr val="000000"/>
              </a:buClr>
              <a:buSzPct val="100000"/>
              <a:buFont typeface="Times New Roman"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sz="2000">
                <a:solidFill>
                  <a:srgbClr val="000000"/>
                </a:solidFill>
                <a:latin typeface="Arial" pitchFamily="34" charset="0"/>
                <a:ea typeface="MS PGothic" pitchFamily="34" charset="-128"/>
              </a:defRPr>
            </a:lvl3pPr>
            <a:lvl4pPr eaLnBrk="0" hangingPunct="0">
              <a:lnSpc>
                <a:spcPct val="94000"/>
              </a:lnSpc>
              <a:spcAft>
                <a:spcPts val="575"/>
              </a:spcAft>
              <a:buClr>
                <a:srgbClr val="000000"/>
              </a:buClr>
              <a:buSzPct val="100000"/>
              <a:buFont typeface="Times New Roman"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sz="2000">
                <a:solidFill>
                  <a:srgbClr val="000000"/>
                </a:solidFill>
                <a:latin typeface="Arial" pitchFamily="34" charset="0"/>
                <a:ea typeface="MS PGothic" pitchFamily="34" charset="-128"/>
              </a:defRPr>
            </a:lvl4pPr>
            <a:lvl5pPr eaLnBrk="0" hangingPunct="0">
              <a:lnSpc>
                <a:spcPct val="94000"/>
              </a:lnSpc>
              <a:spcAft>
                <a:spcPts val="288"/>
              </a:spcAft>
              <a:buClr>
                <a:srgbClr val="000000"/>
              </a:buClr>
              <a:buSzPct val="100000"/>
              <a:buFont typeface="Times New Roman"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sz="2000">
                <a:solidFill>
                  <a:srgbClr val="000000"/>
                </a:solidFill>
                <a:latin typeface="Arial" pitchFamily="34" charset="0"/>
                <a:ea typeface="MS PGothic" pitchFamily="34" charset="-128"/>
              </a:defRPr>
            </a:lvl5pPr>
            <a:lvl6pPr marL="2514600" indent="-228600" defTabSz="457200" eaLnBrk="0" fontAlgn="base" hangingPunct="0">
              <a:lnSpc>
                <a:spcPct val="94000"/>
              </a:lnSpc>
              <a:spcBef>
                <a:spcPct val="0"/>
              </a:spcBef>
              <a:spcAft>
                <a:spcPts val="288"/>
              </a:spcAft>
              <a:buClr>
                <a:srgbClr val="000000"/>
              </a:buClr>
              <a:buSzPct val="100000"/>
              <a:buFont typeface="Times New Roman"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sz="2000">
                <a:solidFill>
                  <a:srgbClr val="000000"/>
                </a:solidFill>
                <a:latin typeface="Arial" pitchFamily="34" charset="0"/>
                <a:ea typeface="MS PGothic" pitchFamily="34" charset="-128"/>
              </a:defRPr>
            </a:lvl6pPr>
            <a:lvl7pPr marL="2971800" indent="-228600" defTabSz="457200" eaLnBrk="0" fontAlgn="base" hangingPunct="0">
              <a:lnSpc>
                <a:spcPct val="94000"/>
              </a:lnSpc>
              <a:spcBef>
                <a:spcPct val="0"/>
              </a:spcBef>
              <a:spcAft>
                <a:spcPts val="288"/>
              </a:spcAft>
              <a:buClr>
                <a:srgbClr val="000000"/>
              </a:buClr>
              <a:buSzPct val="100000"/>
              <a:buFont typeface="Times New Roman"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sz="2000">
                <a:solidFill>
                  <a:srgbClr val="000000"/>
                </a:solidFill>
                <a:latin typeface="Arial" pitchFamily="34" charset="0"/>
                <a:ea typeface="MS PGothic" pitchFamily="34" charset="-128"/>
              </a:defRPr>
            </a:lvl7pPr>
            <a:lvl8pPr marL="3429000" indent="-228600" defTabSz="457200" eaLnBrk="0" fontAlgn="base" hangingPunct="0">
              <a:lnSpc>
                <a:spcPct val="94000"/>
              </a:lnSpc>
              <a:spcBef>
                <a:spcPct val="0"/>
              </a:spcBef>
              <a:spcAft>
                <a:spcPts val="288"/>
              </a:spcAft>
              <a:buClr>
                <a:srgbClr val="000000"/>
              </a:buClr>
              <a:buSzPct val="100000"/>
              <a:buFont typeface="Times New Roman"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sz="2000">
                <a:solidFill>
                  <a:srgbClr val="000000"/>
                </a:solidFill>
                <a:latin typeface="Arial" pitchFamily="34" charset="0"/>
                <a:ea typeface="MS PGothic" pitchFamily="34" charset="-128"/>
              </a:defRPr>
            </a:lvl8pPr>
            <a:lvl9pPr marL="3886200" indent="-228600" defTabSz="457200" eaLnBrk="0" fontAlgn="base" hangingPunct="0">
              <a:lnSpc>
                <a:spcPct val="94000"/>
              </a:lnSpc>
              <a:spcBef>
                <a:spcPct val="0"/>
              </a:spcBef>
              <a:spcAft>
                <a:spcPts val="288"/>
              </a:spcAft>
              <a:buClr>
                <a:srgbClr val="000000"/>
              </a:buClr>
              <a:buSzPct val="100000"/>
              <a:buFont typeface="Times New Roman"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sz="2000">
                <a:solidFill>
                  <a:srgbClr val="000000"/>
                </a:solidFill>
                <a:latin typeface="Arial" pitchFamily="34" charset="0"/>
                <a:ea typeface="MS PGothic" pitchFamily="34" charset="-128"/>
              </a:defRPr>
            </a:lvl9pPr>
          </a:lstStyle>
          <a:p>
            <a:pPr algn="r" eaLnBrk="1">
              <a:spcAft>
                <a:spcPct val="0"/>
              </a:spcAft>
            </a:pPr>
            <a:r>
              <a:rPr lang="es-AR" altLang="es-AR" dirty="0">
                <a:latin typeface="Comic Sans MS" pitchFamily="66" charset="0"/>
                <a:cs typeface="Arial" pitchFamily="34" charset="0"/>
              </a:rPr>
              <a:t>Qué esperamos de una proteína para que sea buen blanco para eliminar </a:t>
            </a:r>
            <a:r>
              <a:rPr lang="es-AR" altLang="es-AR" i="1" dirty="0">
                <a:latin typeface="Comic Sans MS" pitchFamily="66" charset="0"/>
                <a:cs typeface="Arial" pitchFamily="34" charset="0"/>
              </a:rPr>
              <a:t>M. tuberculosis </a:t>
            </a:r>
            <a:r>
              <a:rPr lang="es-AR" altLang="es-AR" dirty="0">
                <a:latin typeface="Comic Sans MS" pitchFamily="66" charset="0"/>
                <a:cs typeface="Arial" pitchFamily="34" charset="0"/>
              </a:rPr>
              <a:t>en la fase latente?</a:t>
            </a:r>
          </a:p>
        </p:txBody>
      </p:sp>
      <p:sp>
        <p:nvSpPr>
          <p:cNvPr id="2" name="Marcador de número de diapositiva 1"/>
          <p:cNvSpPr>
            <a:spLocks noGrp="1"/>
          </p:cNvSpPr>
          <p:nvPr>
            <p:ph type="sldNum" sz="quarter" idx="12"/>
          </p:nvPr>
        </p:nvSpPr>
        <p:spPr/>
        <p:txBody>
          <a:bodyPr/>
          <a:lstStyle/>
          <a:p>
            <a:fld id="{CC2E6365-54A6-490A-8B25-E15F28679A5E}" type="slidenum">
              <a:rPr lang="pt-BR" smtClean="0"/>
              <a:pPr/>
              <a:t>55</a:t>
            </a:fld>
            <a:endParaRPr lang="pt-BR"/>
          </a:p>
        </p:txBody>
      </p:sp>
    </p:spTree>
    <p:extLst>
      <p:ext uri="{BB962C8B-B14F-4D97-AF65-F5344CB8AC3E}">
        <p14:creationId xmlns:p14="http://schemas.microsoft.com/office/powerpoint/2010/main" val="772432915"/>
      </p:ext>
    </p:extLst>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ext Box 9"/>
          <p:cNvSpPr txBox="1">
            <a:spLocks noChangeArrowheads="1"/>
          </p:cNvSpPr>
          <p:nvPr/>
        </p:nvSpPr>
        <p:spPr bwMode="auto">
          <a:xfrm>
            <a:off x="-266400" y="266299"/>
            <a:ext cx="9144000" cy="12271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9991" tIns="75232" rIns="89991" bIns="44996"/>
          <a:lstStyle>
            <a:lvl1pPr eaLnBrk="0" hangingPunct="0">
              <a:lnSpc>
                <a:spcPct val="94000"/>
              </a:lnSpc>
              <a:spcAft>
                <a:spcPts val="1425"/>
              </a:spcAft>
              <a:buClr>
                <a:srgbClr val="000000"/>
              </a:buClr>
              <a:buSzPct val="100000"/>
              <a:buFont typeface="Times New Roman"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sz="3200">
                <a:solidFill>
                  <a:srgbClr val="000000"/>
                </a:solidFill>
                <a:latin typeface="Arial" pitchFamily="34" charset="0"/>
                <a:ea typeface="MS PGothic" pitchFamily="34" charset="-128"/>
              </a:defRPr>
            </a:lvl1pPr>
            <a:lvl2pPr eaLnBrk="0" hangingPunct="0">
              <a:lnSpc>
                <a:spcPct val="94000"/>
              </a:lnSpc>
              <a:spcAft>
                <a:spcPts val="1138"/>
              </a:spcAft>
              <a:buClr>
                <a:srgbClr val="000000"/>
              </a:buClr>
              <a:buSzPct val="100000"/>
              <a:buFont typeface="Times New Roman"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sz="2400">
                <a:solidFill>
                  <a:srgbClr val="000000"/>
                </a:solidFill>
                <a:latin typeface="Arial" pitchFamily="34" charset="0"/>
                <a:ea typeface="MS PGothic" pitchFamily="34" charset="-128"/>
              </a:defRPr>
            </a:lvl2pPr>
            <a:lvl3pPr eaLnBrk="0" hangingPunct="0">
              <a:lnSpc>
                <a:spcPct val="94000"/>
              </a:lnSpc>
              <a:spcAft>
                <a:spcPts val="850"/>
              </a:spcAft>
              <a:buClr>
                <a:srgbClr val="000000"/>
              </a:buClr>
              <a:buSzPct val="100000"/>
              <a:buFont typeface="Times New Roman"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sz="2000">
                <a:solidFill>
                  <a:srgbClr val="000000"/>
                </a:solidFill>
                <a:latin typeface="Arial" pitchFamily="34" charset="0"/>
                <a:ea typeface="MS PGothic" pitchFamily="34" charset="-128"/>
              </a:defRPr>
            </a:lvl3pPr>
            <a:lvl4pPr eaLnBrk="0" hangingPunct="0">
              <a:lnSpc>
                <a:spcPct val="94000"/>
              </a:lnSpc>
              <a:spcAft>
                <a:spcPts val="575"/>
              </a:spcAft>
              <a:buClr>
                <a:srgbClr val="000000"/>
              </a:buClr>
              <a:buSzPct val="100000"/>
              <a:buFont typeface="Times New Roman"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sz="2000">
                <a:solidFill>
                  <a:srgbClr val="000000"/>
                </a:solidFill>
                <a:latin typeface="Arial" pitchFamily="34" charset="0"/>
                <a:ea typeface="MS PGothic" pitchFamily="34" charset="-128"/>
              </a:defRPr>
            </a:lvl4pPr>
            <a:lvl5pPr eaLnBrk="0" hangingPunct="0">
              <a:lnSpc>
                <a:spcPct val="94000"/>
              </a:lnSpc>
              <a:spcAft>
                <a:spcPts val="288"/>
              </a:spcAft>
              <a:buClr>
                <a:srgbClr val="000000"/>
              </a:buClr>
              <a:buSzPct val="100000"/>
              <a:buFont typeface="Times New Roman"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sz="2000">
                <a:solidFill>
                  <a:srgbClr val="000000"/>
                </a:solidFill>
                <a:latin typeface="Arial" pitchFamily="34" charset="0"/>
                <a:ea typeface="MS PGothic" pitchFamily="34" charset="-128"/>
              </a:defRPr>
            </a:lvl5pPr>
            <a:lvl6pPr marL="2514600" indent="-228600" defTabSz="457200" eaLnBrk="0" fontAlgn="base" hangingPunct="0">
              <a:lnSpc>
                <a:spcPct val="94000"/>
              </a:lnSpc>
              <a:spcBef>
                <a:spcPct val="0"/>
              </a:spcBef>
              <a:spcAft>
                <a:spcPts val="288"/>
              </a:spcAft>
              <a:buClr>
                <a:srgbClr val="000000"/>
              </a:buClr>
              <a:buSzPct val="100000"/>
              <a:buFont typeface="Times New Roman"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sz="2000">
                <a:solidFill>
                  <a:srgbClr val="000000"/>
                </a:solidFill>
                <a:latin typeface="Arial" pitchFamily="34" charset="0"/>
                <a:ea typeface="MS PGothic" pitchFamily="34" charset="-128"/>
              </a:defRPr>
            </a:lvl6pPr>
            <a:lvl7pPr marL="2971800" indent="-228600" defTabSz="457200" eaLnBrk="0" fontAlgn="base" hangingPunct="0">
              <a:lnSpc>
                <a:spcPct val="94000"/>
              </a:lnSpc>
              <a:spcBef>
                <a:spcPct val="0"/>
              </a:spcBef>
              <a:spcAft>
                <a:spcPts val="288"/>
              </a:spcAft>
              <a:buClr>
                <a:srgbClr val="000000"/>
              </a:buClr>
              <a:buSzPct val="100000"/>
              <a:buFont typeface="Times New Roman"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sz="2000">
                <a:solidFill>
                  <a:srgbClr val="000000"/>
                </a:solidFill>
                <a:latin typeface="Arial" pitchFamily="34" charset="0"/>
                <a:ea typeface="MS PGothic" pitchFamily="34" charset="-128"/>
              </a:defRPr>
            </a:lvl7pPr>
            <a:lvl8pPr marL="3429000" indent="-228600" defTabSz="457200" eaLnBrk="0" fontAlgn="base" hangingPunct="0">
              <a:lnSpc>
                <a:spcPct val="94000"/>
              </a:lnSpc>
              <a:spcBef>
                <a:spcPct val="0"/>
              </a:spcBef>
              <a:spcAft>
                <a:spcPts val="288"/>
              </a:spcAft>
              <a:buClr>
                <a:srgbClr val="000000"/>
              </a:buClr>
              <a:buSzPct val="100000"/>
              <a:buFont typeface="Times New Roman"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sz="2000">
                <a:solidFill>
                  <a:srgbClr val="000000"/>
                </a:solidFill>
                <a:latin typeface="Arial" pitchFamily="34" charset="0"/>
                <a:ea typeface="MS PGothic" pitchFamily="34" charset="-128"/>
              </a:defRPr>
            </a:lvl8pPr>
            <a:lvl9pPr marL="3886200" indent="-228600" defTabSz="457200" eaLnBrk="0" fontAlgn="base" hangingPunct="0">
              <a:lnSpc>
                <a:spcPct val="94000"/>
              </a:lnSpc>
              <a:spcBef>
                <a:spcPct val="0"/>
              </a:spcBef>
              <a:spcAft>
                <a:spcPts val="288"/>
              </a:spcAft>
              <a:buClr>
                <a:srgbClr val="000000"/>
              </a:buClr>
              <a:buSzPct val="100000"/>
              <a:buFont typeface="Times New Roman"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sz="2000">
                <a:solidFill>
                  <a:srgbClr val="000000"/>
                </a:solidFill>
                <a:latin typeface="Arial" pitchFamily="34" charset="0"/>
                <a:ea typeface="MS PGothic" pitchFamily="34" charset="-128"/>
              </a:defRPr>
            </a:lvl9pPr>
          </a:lstStyle>
          <a:p>
            <a:pPr algn="r" eaLnBrk="1">
              <a:spcAft>
                <a:spcPct val="0"/>
              </a:spcAft>
            </a:pPr>
            <a:r>
              <a:rPr lang="es-AR" altLang="es-AR" dirty="0">
                <a:latin typeface="Comic Sans MS" pitchFamily="66" charset="0"/>
                <a:cs typeface="Arial" pitchFamily="34" charset="0"/>
              </a:rPr>
              <a:t>Qué esperamos de una proteína para que sea buen blanco para eliminar </a:t>
            </a:r>
            <a:r>
              <a:rPr lang="es-AR" altLang="es-AR" i="1" dirty="0">
                <a:latin typeface="Comic Sans MS" pitchFamily="66" charset="0"/>
                <a:cs typeface="Arial" pitchFamily="34" charset="0"/>
              </a:rPr>
              <a:t>M. tuberculosis </a:t>
            </a:r>
            <a:r>
              <a:rPr lang="es-AR" altLang="es-AR" dirty="0">
                <a:latin typeface="Comic Sans MS" pitchFamily="66" charset="0"/>
                <a:cs typeface="Arial" pitchFamily="34" charset="0"/>
              </a:rPr>
              <a:t>en la fase latente?</a:t>
            </a:r>
          </a:p>
        </p:txBody>
      </p:sp>
      <p:sp>
        <p:nvSpPr>
          <p:cNvPr id="44035" name="1 CuadroTexto"/>
          <p:cNvSpPr txBox="1">
            <a:spLocks noChangeArrowheads="1"/>
          </p:cNvSpPr>
          <p:nvPr/>
        </p:nvSpPr>
        <p:spPr bwMode="auto">
          <a:xfrm>
            <a:off x="611188" y="1916113"/>
            <a:ext cx="3960812"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tIns="45715" rIns="91430" bIns="45715">
            <a:spAutoFit/>
          </a:bodyPr>
          <a:lstStyle/>
          <a:p>
            <a:r>
              <a:rPr lang="es-AR" altLang="es-AR" sz="2400">
                <a:latin typeface="Comic Sans MS" pitchFamily="66" charset="0"/>
              </a:rPr>
              <a:t>Drogable</a:t>
            </a:r>
          </a:p>
        </p:txBody>
      </p:sp>
      <p:sp>
        <p:nvSpPr>
          <p:cNvPr id="2" name="Marcador de número de diapositiva 1"/>
          <p:cNvSpPr>
            <a:spLocks noGrp="1"/>
          </p:cNvSpPr>
          <p:nvPr>
            <p:ph type="sldNum" sz="quarter" idx="12"/>
          </p:nvPr>
        </p:nvSpPr>
        <p:spPr/>
        <p:txBody>
          <a:bodyPr/>
          <a:lstStyle/>
          <a:p>
            <a:fld id="{CC2E6365-54A6-490A-8B25-E15F28679A5E}" type="slidenum">
              <a:rPr lang="pt-BR" smtClean="0"/>
              <a:pPr/>
              <a:t>56</a:t>
            </a:fld>
            <a:endParaRPr lang="pt-BR"/>
          </a:p>
        </p:txBody>
      </p:sp>
    </p:spTree>
    <p:extLst>
      <p:ext uri="{BB962C8B-B14F-4D97-AF65-F5344CB8AC3E}">
        <p14:creationId xmlns:p14="http://schemas.microsoft.com/office/powerpoint/2010/main" val="2797878327"/>
      </p:ext>
    </p:extLst>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ext Box 9"/>
          <p:cNvSpPr txBox="1">
            <a:spLocks noChangeArrowheads="1"/>
          </p:cNvSpPr>
          <p:nvPr/>
        </p:nvSpPr>
        <p:spPr bwMode="auto">
          <a:xfrm>
            <a:off x="-266400" y="266299"/>
            <a:ext cx="9144000" cy="12271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9991" tIns="75232" rIns="89991" bIns="44996"/>
          <a:lstStyle>
            <a:lvl1pPr eaLnBrk="0" hangingPunct="0">
              <a:lnSpc>
                <a:spcPct val="94000"/>
              </a:lnSpc>
              <a:spcAft>
                <a:spcPts val="1425"/>
              </a:spcAft>
              <a:buClr>
                <a:srgbClr val="000000"/>
              </a:buClr>
              <a:buSzPct val="100000"/>
              <a:buFont typeface="Times New Roman"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sz="3200">
                <a:solidFill>
                  <a:srgbClr val="000000"/>
                </a:solidFill>
                <a:latin typeface="Arial" pitchFamily="34" charset="0"/>
                <a:ea typeface="MS PGothic" pitchFamily="34" charset="-128"/>
              </a:defRPr>
            </a:lvl1pPr>
            <a:lvl2pPr eaLnBrk="0" hangingPunct="0">
              <a:lnSpc>
                <a:spcPct val="94000"/>
              </a:lnSpc>
              <a:spcAft>
                <a:spcPts val="1138"/>
              </a:spcAft>
              <a:buClr>
                <a:srgbClr val="000000"/>
              </a:buClr>
              <a:buSzPct val="100000"/>
              <a:buFont typeface="Times New Roman"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sz="2400">
                <a:solidFill>
                  <a:srgbClr val="000000"/>
                </a:solidFill>
                <a:latin typeface="Arial" pitchFamily="34" charset="0"/>
                <a:ea typeface="MS PGothic" pitchFamily="34" charset="-128"/>
              </a:defRPr>
            </a:lvl2pPr>
            <a:lvl3pPr eaLnBrk="0" hangingPunct="0">
              <a:lnSpc>
                <a:spcPct val="94000"/>
              </a:lnSpc>
              <a:spcAft>
                <a:spcPts val="850"/>
              </a:spcAft>
              <a:buClr>
                <a:srgbClr val="000000"/>
              </a:buClr>
              <a:buSzPct val="100000"/>
              <a:buFont typeface="Times New Roman"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sz="2000">
                <a:solidFill>
                  <a:srgbClr val="000000"/>
                </a:solidFill>
                <a:latin typeface="Arial" pitchFamily="34" charset="0"/>
                <a:ea typeface="MS PGothic" pitchFamily="34" charset="-128"/>
              </a:defRPr>
            </a:lvl3pPr>
            <a:lvl4pPr eaLnBrk="0" hangingPunct="0">
              <a:lnSpc>
                <a:spcPct val="94000"/>
              </a:lnSpc>
              <a:spcAft>
                <a:spcPts val="575"/>
              </a:spcAft>
              <a:buClr>
                <a:srgbClr val="000000"/>
              </a:buClr>
              <a:buSzPct val="100000"/>
              <a:buFont typeface="Times New Roman"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sz="2000">
                <a:solidFill>
                  <a:srgbClr val="000000"/>
                </a:solidFill>
                <a:latin typeface="Arial" pitchFamily="34" charset="0"/>
                <a:ea typeface="MS PGothic" pitchFamily="34" charset="-128"/>
              </a:defRPr>
            </a:lvl4pPr>
            <a:lvl5pPr eaLnBrk="0" hangingPunct="0">
              <a:lnSpc>
                <a:spcPct val="94000"/>
              </a:lnSpc>
              <a:spcAft>
                <a:spcPts val="288"/>
              </a:spcAft>
              <a:buClr>
                <a:srgbClr val="000000"/>
              </a:buClr>
              <a:buSzPct val="100000"/>
              <a:buFont typeface="Times New Roman"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sz="2000">
                <a:solidFill>
                  <a:srgbClr val="000000"/>
                </a:solidFill>
                <a:latin typeface="Arial" pitchFamily="34" charset="0"/>
                <a:ea typeface="MS PGothic" pitchFamily="34" charset="-128"/>
              </a:defRPr>
            </a:lvl5pPr>
            <a:lvl6pPr marL="2514600" indent="-228600" defTabSz="457200" eaLnBrk="0" fontAlgn="base" hangingPunct="0">
              <a:lnSpc>
                <a:spcPct val="94000"/>
              </a:lnSpc>
              <a:spcBef>
                <a:spcPct val="0"/>
              </a:spcBef>
              <a:spcAft>
                <a:spcPts val="288"/>
              </a:spcAft>
              <a:buClr>
                <a:srgbClr val="000000"/>
              </a:buClr>
              <a:buSzPct val="100000"/>
              <a:buFont typeface="Times New Roman"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sz="2000">
                <a:solidFill>
                  <a:srgbClr val="000000"/>
                </a:solidFill>
                <a:latin typeface="Arial" pitchFamily="34" charset="0"/>
                <a:ea typeface="MS PGothic" pitchFamily="34" charset="-128"/>
              </a:defRPr>
            </a:lvl6pPr>
            <a:lvl7pPr marL="2971800" indent="-228600" defTabSz="457200" eaLnBrk="0" fontAlgn="base" hangingPunct="0">
              <a:lnSpc>
                <a:spcPct val="94000"/>
              </a:lnSpc>
              <a:spcBef>
                <a:spcPct val="0"/>
              </a:spcBef>
              <a:spcAft>
                <a:spcPts val="288"/>
              </a:spcAft>
              <a:buClr>
                <a:srgbClr val="000000"/>
              </a:buClr>
              <a:buSzPct val="100000"/>
              <a:buFont typeface="Times New Roman"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sz="2000">
                <a:solidFill>
                  <a:srgbClr val="000000"/>
                </a:solidFill>
                <a:latin typeface="Arial" pitchFamily="34" charset="0"/>
                <a:ea typeface="MS PGothic" pitchFamily="34" charset="-128"/>
              </a:defRPr>
            </a:lvl7pPr>
            <a:lvl8pPr marL="3429000" indent="-228600" defTabSz="457200" eaLnBrk="0" fontAlgn="base" hangingPunct="0">
              <a:lnSpc>
                <a:spcPct val="94000"/>
              </a:lnSpc>
              <a:spcBef>
                <a:spcPct val="0"/>
              </a:spcBef>
              <a:spcAft>
                <a:spcPts val="288"/>
              </a:spcAft>
              <a:buClr>
                <a:srgbClr val="000000"/>
              </a:buClr>
              <a:buSzPct val="100000"/>
              <a:buFont typeface="Times New Roman"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sz="2000">
                <a:solidFill>
                  <a:srgbClr val="000000"/>
                </a:solidFill>
                <a:latin typeface="Arial" pitchFamily="34" charset="0"/>
                <a:ea typeface="MS PGothic" pitchFamily="34" charset="-128"/>
              </a:defRPr>
            </a:lvl8pPr>
            <a:lvl9pPr marL="3886200" indent="-228600" defTabSz="457200" eaLnBrk="0" fontAlgn="base" hangingPunct="0">
              <a:lnSpc>
                <a:spcPct val="94000"/>
              </a:lnSpc>
              <a:spcBef>
                <a:spcPct val="0"/>
              </a:spcBef>
              <a:spcAft>
                <a:spcPts val="288"/>
              </a:spcAft>
              <a:buClr>
                <a:srgbClr val="000000"/>
              </a:buClr>
              <a:buSzPct val="100000"/>
              <a:buFont typeface="Times New Roman"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sz="2000">
                <a:solidFill>
                  <a:srgbClr val="000000"/>
                </a:solidFill>
                <a:latin typeface="Arial" pitchFamily="34" charset="0"/>
                <a:ea typeface="MS PGothic" pitchFamily="34" charset="-128"/>
              </a:defRPr>
            </a:lvl9pPr>
          </a:lstStyle>
          <a:p>
            <a:pPr algn="r" eaLnBrk="1">
              <a:spcAft>
                <a:spcPct val="0"/>
              </a:spcAft>
            </a:pPr>
            <a:r>
              <a:rPr lang="es-AR" altLang="es-AR" dirty="0">
                <a:latin typeface="Comic Sans MS" pitchFamily="66" charset="0"/>
                <a:cs typeface="Arial" pitchFamily="34" charset="0"/>
              </a:rPr>
              <a:t>Qué esperamos de una proteína para que sea buen blanco para eliminar </a:t>
            </a:r>
            <a:r>
              <a:rPr lang="es-AR" altLang="es-AR" i="1" dirty="0">
                <a:latin typeface="Comic Sans MS" pitchFamily="66" charset="0"/>
                <a:cs typeface="Arial" pitchFamily="34" charset="0"/>
              </a:rPr>
              <a:t>M. tuberculosis </a:t>
            </a:r>
            <a:r>
              <a:rPr lang="es-AR" altLang="es-AR" dirty="0">
                <a:latin typeface="Comic Sans MS" pitchFamily="66" charset="0"/>
                <a:cs typeface="Arial" pitchFamily="34" charset="0"/>
              </a:rPr>
              <a:t>en la fase latente?</a:t>
            </a:r>
          </a:p>
        </p:txBody>
      </p:sp>
      <p:sp>
        <p:nvSpPr>
          <p:cNvPr id="45059" name="1 CuadroTexto"/>
          <p:cNvSpPr txBox="1">
            <a:spLocks noChangeArrowheads="1"/>
          </p:cNvSpPr>
          <p:nvPr/>
        </p:nvSpPr>
        <p:spPr bwMode="auto">
          <a:xfrm>
            <a:off x="611188" y="1916113"/>
            <a:ext cx="3960812"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tIns="45715" rIns="91430" bIns="45715">
            <a:spAutoFit/>
          </a:bodyPr>
          <a:lstStyle/>
          <a:p>
            <a:r>
              <a:rPr lang="es-AR" altLang="es-AR" sz="2400">
                <a:latin typeface="Comic Sans MS" pitchFamily="66" charset="0"/>
              </a:rPr>
              <a:t>Drogable</a:t>
            </a:r>
          </a:p>
        </p:txBody>
      </p:sp>
      <p:sp>
        <p:nvSpPr>
          <p:cNvPr id="45060" name="11 CuadroTexto"/>
          <p:cNvSpPr txBox="1">
            <a:spLocks noChangeArrowheads="1"/>
          </p:cNvSpPr>
          <p:nvPr/>
        </p:nvSpPr>
        <p:spPr bwMode="auto">
          <a:xfrm>
            <a:off x="611188" y="2463801"/>
            <a:ext cx="3960812"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tIns="45715" rIns="91430" bIns="45715">
            <a:spAutoFit/>
          </a:bodyPr>
          <a:lstStyle/>
          <a:p>
            <a:r>
              <a:rPr lang="es-AR" altLang="es-AR" sz="2400">
                <a:latin typeface="Comic Sans MS" pitchFamily="66" charset="0"/>
              </a:rPr>
              <a:t>Esencial</a:t>
            </a:r>
          </a:p>
        </p:txBody>
      </p:sp>
      <p:sp>
        <p:nvSpPr>
          <p:cNvPr id="2" name="Marcador de número de diapositiva 1"/>
          <p:cNvSpPr>
            <a:spLocks noGrp="1"/>
          </p:cNvSpPr>
          <p:nvPr>
            <p:ph type="sldNum" sz="quarter" idx="12"/>
          </p:nvPr>
        </p:nvSpPr>
        <p:spPr/>
        <p:txBody>
          <a:bodyPr/>
          <a:lstStyle/>
          <a:p>
            <a:fld id="{CC2E6365-54A6-490A-8B25-E15F28679A5E}" type="slidenum">
              <a:rPr lang="pt-BR" smtClean="0"/>
              <a:pPr/>
              <a:t>57</a:t>
            </a:fld>
            <a:endParaRPr lang="pt-BR"/>
          </a:p>
        </p:txBody>
      </p:sp>
    </p:spTree>
    <p:extLst>
      <p:ext uri="{BB962C8B-B14F-4D97-AF65-F5344CB8AC3E}">
        <p14:creationId xmlns:p14="http://schemas.microsoft.com/office/powerpoint/2010/main" val="3621871373"/>
      </p:ext>
    </p:extLst>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ext Box 9"/>
          <p:cNvSpPr txBox="1">
            <a:spLocks noChangeArrowheads="1"/>
          </p:cNvSpPr>
          <p:nvPr/>
        </p:nvSpPr>
        <p:spPr bwMode="auto">
          <a:xfrm>
            <a:off x="-266400" y="266299"/>
            <a:ext cx="9144000" cy="12271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9991" tIns="75232" rIns="89991" bIns="44996"/>
          <a:lstStyle>
            <a:lvl1pPr eaLnBrk="0" hangingPunct="0">
              <a:lnSpc>
                <a:spcPct val="94000"/>
              </a:lnSpc>
              <a:spcAft>
                <a:spcPts val="1425"/>
              </a:spcAft>
              <a:buClr>
                <a:srgbClr val="000000"/>
              </a:buClr>
              <a:buSzPct val="100000"/>
              <a:buFont typeface="Times New Roman"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sz="3200">
                <a:solidFill>
                  <a:srgbClr val="000000"/>
                </a:solidFill>
                <a:latin typeface="Arial" pitchFamily="34" charset="0"/>
                <a:ea typeface="MS PGothic" pitchFamily="34" charset="-128"/>
              </a:defRPr>
            </a:lvl1pPr>
            <a:lvl2pPr eaLnBrk="0" hangingPunct="0">
              <a:lnSpc>
                <a:spcPct val="94000"/>
              </a:lnSpc>
              <a:spcAft>
                <a:spcPts val="1138"/>
              </a:spcAft>
              <a:buClr>
                <a:srgbClr val="000000"/>
              </a:buClr>
              <a:buSzPct val="100000"/>
              <a:buFont typeface="Times New Roman"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sz="2400">
                <a:solidFill>
                  <a:srgbClr val="000000"/>
                </a:solidFill>
                <a:latin typeface="Arial" pitchFamily="34" charset="0"/>
                <a:ea typeface="MS PGothic" pitchFamily="34" charset="-128"/>
              </a:defRPr>
            </a:lvl2pPr>
            <a:lvl3pPr eaLnBrk="0" hangingPunct="0">
              <a:lnSpc>
                <a:spcPct val="94000"/>
              </a:lnSpc>
              <a:spcAft>
                <a:spcPts val="850"/>
              </a:spcAft>
              <a:buClr>
                <a:srgbClr val="000000"/>
              </a:buClr>
              <a:buSzPct val="100000"/>
              <a:buFont typeface="Times New Roman"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sz="2000">
                <a:solidFill>
                  <a:srgbClr val="000000"/>
                </a:solidFill>
                <a:latin typeface="Arial" pitchFamily="34" charset="0"/>
                <a:ea typeface="MS PGothic" pitchFamily="34" charset="-128"/>
              </a:defRPr>
            </a:lvl3pPr>
            <a:lvl4pPr eaLnBrk="0" hangingPunct="0">
              <a:lnSpc>
                <a:spcPct val="94000"/>
              </a:lnSpc>
              <a:spcAft>
                <a:spcPts val="575"/>
              </a:spcAft>
              <a:buClr>
                <a:srgbClr val="000000"/>
              </a:buClr>
              <a:buSzPct val="100000"/>
              <a:buFont typeface="Times New Roman"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sz="2000">
                <a:solidFill>
                  <a:srgbClr val="000000"/>
                </a:solidFill>
                <a:latin typeface="Arial" pitchFamily="34" charset="0"/>
                <a:ea typeface="MS PGothic" pitchFamily="34" charset="-128"/>
              </a:defRPr>
            </a:lvl4pPr>
            <a:lvl5pPr eaLnBrk="0" hangingPunct="0">
              <a:lnSpc>
                <a:spcPct val="94000"/>
              </a:lnSpc>
              <a:spcAft>
                <a:spcPts val="288"/>
              </a:spcAft>
              <a:buClr>
                <a:srgbClr val="000000"/>
              </a:buClr>
              <a:buSzPct val="100000"/>
              <a:buFont typeface="Times New Roman"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sz="2000">
                <a:solidFill>
                  <a:srgbClr val="000000"/>
                </a:solidFill>
                <a:latin typeface="Arial" pitchFamily="34" charset="0"/>
                <a:ea typeface="MS PGothic" pitchFamily="34" charset="-128"/>
              </a:defRPr>
            </a:lvl5pPr>
            <a:lvl6pPr marL="2514600" indent="-228600" defTabSz="457200" eaLnBrk="0" fontAlgn="base" hangingPunct="0">
              <a:lnSpc>
                <a:spcPct val="94000"/>
              </a:lnSpc>
              <a:spcBef>
                <a:spcPct val="0"/>
              </a:spcBef>
              <a:spcAft>
                <a:spcPts val="288"/>
              </a:spcAft>
              <a:buClr>
                <a:srgbClr val="000000"/>
              </a:buClr>
              <a:buSzPct val="100000"/>
              <a:buFont typeface="Times New Roman"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sz="2000">
                <a:solidFill>
                  <a:srgbClr val="000000"/>
                </a:solidFill>
                <a:latin typeface="Arial" pitchFamily="34" charset="0"/>
                <a:ea typeface="MS PGothic" pitchFamily="34" charset="-128"/>
              </a:defRPr>
            </a:lvl6pPr>
            <a:lvl7pPr marL="2971800" indent="-228600" defTabSz="457200" eaLnBrk="0" fontAlgn="base" hangingPunct="0">
              <a:lnSpc>
                <a:spcPct val="94000"/>
              </a:lnSpc>
              <a:spcBef>
                <a:spcPct val="0"/>
              </a:spcBef>
              <a:spcAft>
                <a:spcPts val="288"/>
              </a:spcAft>
              <a:buClr>
                <a:srgbClr val="000000"/>
              </a:buClr>
              <a:buSzPct val="100000"/>
              <a:buFont typeface="Times New Roman"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sz="2000">
                <a:solidFill>
                  <a:srgbClr val="000000"/>
                </a:solidFill>
                <a:latin typeface="Arial" pitchFamily="34" charset="0"/>
                <a:ea typeface="MS PGothic" pitchFamily="34" charset="-128"/>
              </a:defRPr>
            </a:lvl7pPr>
            <a:lvl8pPr marL="3429000" indent="-228600" defTabSz="457200" eaLnBrk="0" fontAlgn="base" hangingPunct="0">
              <a:lnSpc>
                <a:spcPct val="94000"/>
              </a:lnSpc>
              <a:spcBef>
                <a:spcPct val="0"/>
              </a:spcBef>
              <a:spcAft>
                <a:spcPts val="288"/>
              </a:spcAft>
              <a:buClr>
                <a:srgbClr val="000000"/>
              </a:buClr>
              <a:buSzPct val="100000"/>
              <a:buFont typeface="Times New Roman"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sz="2000">
                <a:solidFill>
                  <a:srgbClr val="000000"/>
                </a:solidFill>
                <a:latin typeface="Arial" pitchFamily="34" charset="0"/>
                <a:ea typeface="MS PGothic" pitchFamily="34" charset="-128"/>
              </a:defRPr>
            </a:lvl8pPr>
            <a:lvl9pPr marL="3886200" indent="-228600" defTabSz="457200" eaLnBrk="0" fontAlgn="base" hangingPunct="0">
              <a:lnSpc>
                <a:spcPct val="94000"/>
              </a:lnSpc>
              <a:spcBef>
                <a:spcPct val="0"/>
              </a:spcBef>
              <a:spcAft>
                <a:spcPts val="288"/>
              </a:spcAft>
              <a:buClr>
                <a:srgbClr val="000000"/>
              </a:buClr>
              <a:buSzPct val="100000"/>
              <a:buFont typeface="Times New Roman"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sz="2000">
                <a:solidFill>
                  <a:srgbClr val="000000"/>
                </a:solidFill>
                <a:latin typeface="Arial" pitchFamily="34" charset="0"/>
                <a:ea typeface="MS PGothic" pitchFamily="34" charset="-128"/>
              </a:defRPr>
            </a:lvl9pPr>
          </a:lstStyle>
          <a:p>
            <a:pPr algn="r" eaLnBrk="1">
              <a:spcAft>
                <a:spcPct val="0"/>
              </a:spcAft>
            </a:pPr>
            <a:r>
              <a:rPr lang="es-AR" altLang="es-AR" dirty="0">
                <a:latin typeface="Comic Sans MS" pitchFamily="66" charset="0"/>
                <a:cs typeface="Arial" pitchFamily="34" charset="0"/>
              </a:rPr>
              <a:t>Qué esperamos de una proteína para que sea buen blanco para eliminar </a:t>
            </a:r>
            <a:r>
              <a:rPr lang="es-AR" altLang="es-AR" i="1" dirty="0">
                <a:latin typeface="Comic Sans MS" pitchFamily="66" charset="0"/>
                <a:cs typeface="Arial" pitchFamily="34" charset="0"/>
              </a:rPr>
              <a:t>M. tuberculosis </a:t>
            </a:r>
            <a:r>
              <a:rPr lang="es-AR" altLang="es-AR" dirty="0">
                <a:latin typeface="Comic Sans MS" pitchFamily="66" charset="0"/>
                <a:cs typeface="Arial" pitchFamily="34" charset="0"/>
              </a:rPr>
              <a:t>en la fase latente?</a:t>
            </a:r>
          </a:p>
        </p:txBody>
      </p:sp>
      <p:sp>
        <p:nvSpPr>
          <p:cNvPr id="46083" name="1 CuadroTexto"/>
          <p:cNvSpPr txBox="1">
            <a:spLocks noChangeArrowheads="1"/>
          </p:cNvSpPr>
          <p:nvPr/>
        </p:nvSpPr>
        <p:spPr bwMode="auto">
          <a:xfrm>
            <a:off x="611188" y="1916113"/>
            <a:ext cx="3960812"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tIns="45715" rIns="91430" bIns="45715">
            <a:spAutoFit/>
          </a:bodyPr>
          <a:lstStyle/>
          <a:p>
            <a:r>
              <a:rPr lang="es-AR" altLang="es-AR" sz="2400">
                <a:latin typeface="Comic Sans MS" pitchFamily="66" charset="0"/>
              </a:rPr>
              <a:t>Drogable</a:t>
            </a:r>
          </a:p>
        </p:txBody>
      </p:sp>
      <p:sp>
        <p:nvSpPr>
          <p:cNvPr id="46084" name="11 CuadroTexto"/>
          <p:cNvSpPr txBox="1">
            <a:spLocks noChangeArrowheads="1"/>
          </p:cNvSpPr>
          <p:nvPr/>
        </p:nvSpPr>
        <p:spPr bwMode="auto">
          <a:xfrm>
            <a:off x="611188" y="2463801"/>
            <a:ext cx="3960812"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tIns="45715" rIns="91430" bIns="45715">
            <a:spAutoFit/>
          </a:bodyPr>
          <a:lstStyle/>
          <a:p>
            <a:r>
              <a:rPr lang="es-AR" altLang="es-AR" sz="2400">
                <a:latin typeface="Comic Sans MS" pitchFamily="66" charset="0"/>
              </a:rPr>
              <a:t>Esencial</a:t>
            </a:r>
          </a:p>
        </p:txBody>
      </p:sp>
      <p:sp>
        <p:nvSpPr>
          <p:cNvPr id="46085" name="12 CuadroTexto"/>
          <p:cNvSpPr txBox="1">
            <a:spLocks noChangeArrowheads="1"/>
          </p:cNvSpPr>
          <p:nvPr/>
        </p:nvSpPr>
        <p:spPr bwMode="auto">
          <a:xfrm>
            <a:off x="611188" y="3040063"/>
            <a:ext cx="56896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tIns="45715" rIns="91430" bIns="45715">
            <a:spAutoFit/>
          </a:bodyPr>
          <a:lstStyle/>
          <a:p>
            <a:r>
              <a:rPr lang="es-AR" altLang="es-AR" sz="2400">
                <a:latin typeface="Comic Sans MS" pitchFamily="66" charset="0"/>
              </a:rPr>
              <a:t>Relevante en la fase de latencia</a:t>
            </a:r>
          </a:p>
        </p:txBody>
      </p:sp>
      <p:sp>
        <p:nvSpPr>
          <p:cNvPr id="2" name="Marcador de número de diapositiva 1"/>
          <p:cNvSpPr>
            <a:spLocks noGrp="1"/>
          </p:cNvSpPr>
          <p:nvPr>
            <p:ph type="sldNum" sz="quarter" idx="12"/>
          </p:nvPr>
        </p:nvSpPr>
        <p:spPr/>
        <p:txBody>
          <a:bodyPr/>
          <a:lstStyle/>
          <a:p>
            <a:fld id="{CC2E6365-54A6-490A-8B25-E15F28679A5E}" type="slidenum">
              <a:rPr lang="pt-BR" smtClean="0"/>
              <a:pPr/>
              <a:t>58</a:t>
            </a:fld>
            <a:endParaRPr lang="pt-BR"/>
          </a:p>
        </p:txBody>
      </p:sp>
    </p:spTree>
    <p:extLst>
      <p:ext uri="{BB962C8B-B14F-4D97-AF65-F5344CB8AC3E}">
        <p14:creationId xmlns:p14="http://schemas.microsoft.com/office/powerpoint/2010/main" val="635703281"/>
      </p:ext>
    </p:extLst>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ext Box 9"/>
          <p:cNvSpPr txBox="1">
            <a:spLocks noChangeArrowheads="1"/>
          </p:cNvSpPr>
          <p:nvPr/>
        </p:nvSpPr>
        <p:spPr bwMode="auto">
          <a:xfrm>
            <a:off x="-266400" y="266299"/>
            <a:ext cx="9144000" cy="12271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9991" tIns="75232" rIns="89991" bIns="44996"/>
          <a:lstStyle>
            <a:lvl1pPr eaLnBrk="0" hangingPunct="0">
              <a:lnSpc>
                <a:spcPct val="94000"/>
              </a:lnSpc>
              <a:spcAft>
                <a:spcPts val="1425"/>
              </a:spcAft>
              <a:buClr>
                <a:srgbClr val="000000"/>
              </a:buClr>
              <a:buSzPct val="100000"/>
              <a:buFont typeface="Times New Roman"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sz="3200">
                <a:solidFill>
                  <a:srgbClr val="000000"/>
                </a:solidFill>
                <a:latin typeface="Arial" pitchFamily="34" charset="0"/>
                <a:ea typeface="MS PGothic" pitchFamily="34" charset="-128"/>
              </a:defRPr>
            </a:lvl1pPr>
            <a:lvl2pPr eaLnBrk="0" hangingPunct="0">
              <a:lnSpc>
                <a:spcPct val="94000"/>
              </a:lnSpc>
              <a:spcAft>
                <a:spcPts val="1138"/>
              </a:spcAft>
              <a:buClr>
                <a:srgbClr val="000000"/>
              </a:buClr>
              <a:buSzPct val="100000"/>
              <a:buFont typeface="Times New Roman"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sz="2400">
                <a:solidFill>
                  <a:srgbClr val="000000"/>
                </a:solidFill>
                <a:latin typeface="Arial" pitchFamily="34" charset="0"/>
                <a:ea typeface="MS PGothic" pitchFamily="34" charset="-128"/>
              </a:defRPr>
            </a:lvl2pPr>
            <a:lvl3pPr eaLnBrk="0" hangingPunct="0">
              <a:lnSpc>
                <a:spcPct val="94000"/>
              </a:lnSpc>
              <a:spcAft>
                <a:spcPts val="850"/>
              </a:spcAft>
              <a:buClr>
                <a:srgbClr val="000000"/>
              </a:buClr>
              <a:buSzPct val="100000"/>
              <a:buFont typeface="Times New Roman"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sz="2000">
                <a:solidFill>
                  <a:srgbClr val="000000"/>
                </a:solidFill>
                <a:latin typeface="Arial" pitchFamily="34" charset="0"/>
                <a:ea typeface="MS PGothic" pitchFamily="34" charset="-128"/>
              </a:defRPr>
            </a:lvl3pPr>
            <a:lvl4pPr eaLnBrk="0" hangingPunct="0">
              <a:lnSpc>
                <a:spcPct val="94000"/>
              </a:lnSpc>
              <a:spcAft>
                <a:spcPts val="575"/>
              </a:spcAft>
              <a:buClr>
                <a:srgbClr val="000000"/>
              </a:buClr>
              <a:buSzPct val="100000"/>
              <a:buFont typeface="Times New Roman"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sz="2000">
                <a:solidFill>
                  <a:srgbClr val="000000"/>
                </a:solidFill>
                <a:latin typeface="Arial" pitchFamily="34" charset="0"/>
                <a:ea typeface="MS PGothic" pitchFamily="34" charset="-128"/>
              </a:defRPr>
            </a:lvl4pPr>
            <a:lvl5pPr eaLnBrk="0" hangingPunct="0">
              <a:lnSpc>
                <a:spcPct val="94000"/>
              </a:lnSpc>
              <a:spcAft>
                <a:spcPts val="288"/>
              </a:spcAft>
              <a:buClr>
                <a:srgbClr val="000000"/>
              </a:buClr>
              <a:buSzPct val="100000"/>
              <a:buFont typeface="Times New Roman"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sz="2000">
                <a:solidFill>
                  <a:srgbClr val="000000"/>
                </a:solidFill>
                <a:latin typeface="Arial" pitchFamily="34" charset="0"/>
                <a:ea typeface="MS PGothic" pitchFamily="34" charset="-128"/>
              </a:defRPr>
            </a:lvl5pPr>
            <a:lvl6pPr marL="2514600" indent="-228600" defTabSz="457200" eaLnBrk="0" fontAlgn="base" hangingPunct="0">
              <a:lnSpc>
                <a:spcPct val="94000"/>
              </a:lnSpc>
              <a:spcBef>
                <a:spcPct val="0"/>
              </a:spcBef>
              <a:spcAft>
                <a:spcPts val="288"/>
              </a:spcAft>
              <a:buClr>
                <a:srgbClr val="000000"/>
              </a:buClr>
              <a:buSzPct val="100000"/>
              <a:buFont typeface="Times New Roman"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sz="2000">
                <a:solidFill>
                  <a:srgbClr val="000000"/>
                </a:solidFill>
                <a:latin typeface="Arial" pitchFamily="34" charset="0"/>
                <a:ea typeface="MS PGothic" pitchFamily="34" charset="-128"/>
              </a:defRPr>
            </a:lvl6pPr>
            <a:lvl7pPr marL="2971800" indent="-228600" defTabSz="457200" eaLnBrk="0" fontAlgn="base" hangingPunct="0">
              <a:lnSpc>
                <a:spcPct val="94000"/>
              </a:lnSpc>
              <a:spcBef>
                <a:spcPct val="0"/>
              </a:spcBef>
              <a:spcAft>
                <a:spcPts val="288"/>
              </a:spcAft>
              <a:buClr>
                <a:srgbClr val="000000"/>
              </a:buClr>
              <a:buSzPct val="100000"/>
              <a:buFont typeface="Times New Roman"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sz="2000">
                <a:solidFill>
                  <a:srgbClr val="000000"/>
                </a:solidFill>
                <a:latin typeface="Arial" pitchFamily="34" charset="0"/>
                <a:ea typeface="MS PGothic" pitchFamily="34" charset="-128"/>
              </a:defRPr>
            </a:lvl7pPr>
            <a:lvl8pPr marL="3429000" indent="-228600" defTabSz="457200" eaLnBrk="0" fontAlgn="base" hangingPunct="0">
              <a:lnSpc>
                <a:spcPct val="94000"/>
              </a:lnSpc>
              <a:spcBef>
                <a:spcPct val="0"/>
              </a:spcBef>
              <a:spcAft>
                <a:spcPts val="288"/>
              </a:spcAft>
              <a:buClr>
                <a:srgbClr val="000000"/>
              </a:buClr>
              <a:buSzPct val="100000"/>
              <a:buFont typeface="Times New Roman"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sz="2000">
                <a:solidFill>
                  <a:srgbClr val="000000"/>
                </a:solidFill>
                <a:latin typeface="Arial" pitchFamily="34" charset="0"/>
                <a:ea typeface="MS PGothic" pitchFamily="34" charset="-128"/>
              </a:defRPr>
            </a:lvl8pPr>
            <a:lvl9pPr marL="3886200" indent="-228600" defTabSz="457200" eaLnBrk="0" fontAlgn="base" hangingPunct="0">
              <a:lnSpc>
                <a:spcPct val="94000"/>
              </a:lnSpc>
              <a:spcBef>
                <a:spcPct val="0"/>
              </a:spcBef>
              <a:spcAft>
                <a:spcPts val="288"/>
              </a:spcAft>
              <a:buClr>
                <a:srgbClr val="000000"/>
              </a:buClr>
              <a:buSzPct val="100000"/>
              <a:buFont typeface="Times New Roman"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sz="2000">
                <a:solidFill>
                  <a:srgbClr val="000000"/>
                </a:solidFill>
                <a:latin typeface="Arial" pitchFamily="34" charset="0"/>
                <a:ea typeface="MS PGothic" pitchFamily="34" charset="-128"/>
              </a:defRPr>
            </a:lvl9pPr>
          </a:lstStyle>
          <a:p>
            <a:pPr algn="r" eaLnBrk="1">
              <a:spcAft>
                <a:spcPct val="0"/>
              </a:spcAft>
            </a:pPr>
            <a:r>
              <a:rPr lang="es-AR" altLang="es-AR" dirty="0">
                <a:latin typeface="Comic Sans MS" pitchFamily="66" charset="0"/>
                <a:cs typeface="Arial" pitchFamily="34" charset="0"/>
              </a:rPr>
              <a:t>Qué esperamos de una proteína para que sea buen blanco para eliminar </a:t>
            </a:r>
            <a:r>
              <a:rPr lang="es-AR" altLang="es-AR" i="1" dirty="0">
                <a:latin typeface="Comic Sans MS" pitchFamily="66" charset="0"/>
                <a:cs typeface="Arial" pitchFamily="34" charset="0"/>
              </a:rPr>
              <a:t>M. tuberculosis </a:t>
            </a:r>
            <a:r>
              <a:rPr lang="es-AR" altLang="es-AR" dirty="0">
                <a:latin typeface="Comic Sans MS" pitchFamily="66" charset="0"/>
                <a:cs typeface="Arial" pitchFamily="34" charset="0"/>
              </a:rPr>
              <a:t>en la fase latente?</a:t>
            </a:r>
          </a:p>
        </p:txBody>
      </p:sp>
      <p:sp>
        <p:nvSpPr>
          <p:cNvPr id="47107" name="1 CuadroTexto"/>
          <p:cNvSpPr txBox="1">
            <a:spLocks noChangeArrowheads="1"/>
          </p:cNvSpPr>
          <p:nvPr/>
        </p:nvSpPr>
        <p:spPr bwMode="auto">
          <a:xfrm>
            <a:off x="611188" y="1916113"/>
            <a:ext cx="3960812"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tIns="45715" rIns="91430" bIns="45715">
            <a:spAutoFit/>
          </a:bodyPr>
          <a:lstStyle/>
          <a:p>
            <a:r>
              <a:rPr lang="es-AR" altLang="es-AR" sz="2400">
                <a:latin typeface="Comic Sans MS" pitchFamily="66" charset="0"/>
              </a:rPr>
              <a:t>Drogable</a:t>
            </a:r>
          </a:p>
        </p:txBody>
      </p:sp>
      <p:sp>
        <p:nvSpPr>
          <p:cNvPr id="47108" name="11 CuadroTexto"/>
          <p:cNvSpPr txBox="1">
            <a:spLocks noChangeArrowheads="1"/>
          </p:cNvSpPr>
          <p:nvPr/>
        </p:nvSpPr>
        <p:spPr bwMode="auto">
          <a:xfrm>
            <a:off x="611188" y="2463801"/>
            <a:ext cx="3960812"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tIns="45715" rIns="91430" bIns="45715">
            <a:spAutoFit/>
          </a:bodyPr>
          <a:lstStyle/>
          <a:p>
            <a:r>
              <a:rPr lang="es-AR" altLang="es-AR" sz="2400">
                <a:latin typeface="Comic Sans MS" pitchFamily="66" charset="0"/>
              </a:rPr>
              <a:t>Esencial</a:t>
            </a:r>
          </a:p>
        </p:txBody>
      </p:sp>
      <p:sp>
        <p:nvSpPr>
          <p:cNvPr id="47109" name="12 CuadroTexto"/>
          <p:cNvSpPr txBox="1">
            <a:spLocks noChangeArrowheads="1"/>
          </p:cNvSpPr>
          <p:nvPr/>
        </p:nvSpPr>
        <p:spPr bwMode="auto">
          <a:xfrm>
            <a:off x="611188" y="3040063"/>
            <a:ext cx="56896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tIns="45715" rIns="91430" bIns="45715">
            <a:spAutoFit/>
          </a:bodyPr>
          <a:lstStyle/>
          <a:p>
            <a:r>
              <a:rPr lang="es-AR" altLang="es-AR" sz="2400">
                <a:latin typeface="Comic Sans MS" pitchFamily="66" charset="0"/>
              </a:rPr>
              <a:t>Relevante en la fase de latencia</a:t>
            </a:r>
          </a:p>
        </p:txBody>
      </p:sp>
      <p:sp>
        <p:nvSpPr>
          <p:cNvPr id="47110" name="13 CuadroTexto"/>
          <p:cNvSpPr txBox="1">
            <a:spLocks noChangeArrowheads="1"/>
          </p:cNvSpPr>
          <p:nvPr/>
        </p:nvSpPr>
        <p:spPr bwMode="auto">
          <a:xfrm>
            <a:off x="611188" y="3687763"/>
            <a:ext cx="56896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tIns="45715" rIns="91430" bIns="45715">
            <a:spAutoFit/>
          </a:bodyPr>
          <a:lstStyle/>
          <a:p>
            <a:r>
              <a:rPr lang="es-AR" altLang="es-AR" sz="2400">
                <a:latin typeface="Comic Sans MS" pitchFamily="66" charset="0"/>
              </a:rPr>
              <a:t>Importante en el contexto metabólico</a:t>
            </a:r>
          </a:p>
        </p:txBody>
      </p:sp>
      <p:sp>
        <p:nvSpPr>
          <p:cNvPr id="2" name="Marcador de número de diapositiva 1"/>
          <p:cNvSpPr>
            <a:spLocks noGrp="1"/>
          </p:cNvSpPr>
          <p:nvPr>
            <p:ph type="sldNum" sz="quarter" idx="12"/>
          </p:nvPr>
        </p:nvSpPr>
        <p:spPr/>
        <p:txBody>
          <a:bodyPr/>
          <a:lstStyle/>
          <a:p>
            <a:fld id="{CC2E6365-54A6-490A-8B25-E15F28679A5E}" type="slidenum">
              <a:rPr lang="pt-BR" smtClean="0"/>
              <a:pPr/>
              <a:t>59</a:t>
            </a:fld>
            <a:endParaRPr lang="pt-BR"/>
          </a:p>
        </p:txBody>
      </p:sp>
    </p:spTree>
    <p:extLst>
      <p:ext uri="{BB962C8B-B14F-4D97-AF65-F5344CB8AC3E}">
        <p14:creationId xmlns:p14="http://schemas.microsoft.com/office/powerpoint/2010/main" val="3929937323"/>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2480" y="1700818"/>
            <a:ext cx="6354720" cy="47946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1"/>
          <p:cNvSpPr txBox="1">
            <a:spLocks noChangeArrowheads="1"/>
          </p:cNvSpPr>
          <p:nvPr/>
        </p:nvSpPr>
        <p:spPr>
          <a:xfrm>
            <a:off x="2221920" y="-64328"/>
            <a:ext cx="8229600" cy="1143001"/>
          </a:xfrm>
          <a:prstGeom prst="rect">
            <a:avLst/>
          </a:prstGeom>
          <a:extLst>
            <a:ext uri="{91240B29-F687-4F45-9708-019B960494DF}">
              <a14:hiddenLine xmlns:a14="http://schemas.microsoft.com/office/drawing/2010/main" w="9360" cap="flat">
                <a:solidFill>
                  <a:srgbClr val="3465A4"/>
                </a:solidFill>
                <a:round/>
                <a:headEnd/>
                <a:tailEnd/>
              </a14:hiddenLine>
            </a:ext>
          </a:extLst>
        </p:spPr>
        <p:txBody>
          <a:bodyPr vert="horz" lIns="0" tIns="33261" rIns="0" bIns="0" rtlCol="0" anchor="ctr">
            <a:normAutofit/>
          </a:bodyPr>
          <a:lstStyle>
            <a:lvl1pPr algn="ctr" defTabSz="1007943" rtl="0" eaLnBrk="1" latinLnBrk="0" hangingPunct="1">
              <a:spcBef>
                <a:spcPct val="0"/>
              </a:spcBef>
              <a:buNone/>
              <a:defRPr sz="4900" kern="1200">
                <a:solidFill>
                  <a:srgbClr val="FFFFFF"/>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tabLst>
                <a:tab pos="457153" algn="l"/>
                <a:tab pos="914305" algn="l"/>
                <a:tab pos="1371458" algn="l"/>
                <a:tab pos="1828610" algn="l"/>
                <a:tab pos="2285763" algn="l"/>
                <a:tab pos="2742915" algn="l"/>
                <a:tab pos="3200068" algn="l"/>
                <a:tab pos="3657220" algn="l"/>
                <a:tab pos="4114373" algn="l"/>
                <a:tab pos="4571526" algn="l"/>
                <a:tab pos="5028678" algn="l"/>
                <a:tab pos="5485831" algn="l"/>
                <a:tab pos="5942984" algn="l"/>
                <a:tab pos="6400137" algn="l"/>
                <a:tab pos="6857289" algn="l"/>
                <a:tab pos="7314442" algn="l"/>
                <a:tab pos="7771595" algn="l"/>
                <a:tab pos="8228747" algn="l"/>
              </a:tabLst>
            </a:pPr>
            <a:r>
              <a:rPr lang="es-AR" altLang="es-AR" sz="3600" dirty="0">
                <a:solidFill>
                  <a:schemeClr val="tx1"/>
                </a:solidFill>
                <a:latin typeface="Comic Sans MS" pitchFamily="66" charset="0"/>
              </a:rPr>
              <a:t>Desarrollo de fármacos</a:t>
            </a:r>
          </a:p>
        </p:txBody>
      </p:sp>
      <p:sp>
        <p:nvSpPr>
          <p:cNvPr id="2" name="Marcador de número de diapositiva 1"/>
          <p:cNvSpPr>
            <a:spLocks noGrp="1"/>
          </p:cNvSpPr>
          <p:nvPr>
            <p:ph type="sldNum" sz="quarter" idx="12"/>
          </p:nvPr>
        </p:nvSpPr>
        <p:spPr/>
        <p:txBody>
          <a:bodyPr/>
          <a:lstStyle/>
          <a:p>
            <a:fld id="{CC2E6365-54A6-490A-8B25-E15F28679A5E}" type="slidenum">
              <a:rPr lang="pt-BR" smtClean="0"/>
              <a:pPr/>
              <a:t>6</a:t>
            </a:fld>
            <a:endParaRPr lang="pt-BR"/>
          </a:p>
        </p:txBody>
      </p:sp>
    </p:spTree>
    <p:extLst>
      <p:ext uri="{BB962C8B-B14F-4D97-AF65-F5344CB8AC3E}">
        <p14:creationId xmlns:p14="http://schemas.microsoft.com/office/powerpoint/2010/main" val="288986957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ext Box 9"/>
          <p:cNvSpPr txBox="1">
            <a:spLocks noChangeArrowheads="1"/>
          </p:cNvSpPr>
          <p:nvPr/>
        </p:nvSpPr>
        <p:spPr bwMode="auto">
          <a:xfrm>
            <a:off x="-266400" y="266299"/>
            <a:ext cx="9144000" cy="12271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9991" tIns="75232" rIns="89991" bIns="44996"/>
          <a:lstStyle>
            <a:lvl1pPr eaLnBrk="0" hangingPunct="0">
              <a:lnSpc>
                <a:spcPct val="94000"/>
              </a:lnSpc>
              <a:spcAft>
                <a:spcPts val="1425"/>
              </a:spcAft>
              <a:buClr>
                <a:srgbClr val="000000"/>
              </a:buClr>
              <a:buSzPct val="100000"/>
              <a:buFont typeface="Times New Roman"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sz="3200">
                <a:solidFill>
                  <a:srgbClr val="000000"/>
                </a:solidFill>
                <a:latin typeface="Arial" pitchFamily="34" charset="0"/>
                <a:ea typeface="MS PGothic" pitchFamily="34" charset="-128"/>
              </a:defRPr>
            </a:lvl1pPr>
            <a:lvl2pPr eaLnBrk="0" hangingPunct="0">
              <a:lnSpc>
                <a:spcPct val="94000"/>
              </a:lnSpc>
              <a:spcAft>
                <a:spcPts val="1138"/>
              </a:spcAft>
              <a:buClr>
                <a:srgbClr val="000000"/>
              </a:buClr>
              <a:buSzPct val="100000"/>
              <a:buFont typeface="Times New Roman"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sz="2400">
                <a:solidFill>
                  <a:srgbClr val="000000"/>
                </a:solidFill>
                <a:latin typeface="Arial" pitchFamily="34" charset="0"/>
                <a:ea typeface="MS PGothic" pitchFamily="34" charset="-128"/>
              </a:defRPr>
            </a:lvl2pPr>
            <a:lvl3pPr eaLnBrk="0" hangingPunct="0">
              <a:lnSpc>
                <a:spcPct val="94000"/>
              </a:lnSpc>
              <a:spcAft>
                <a:spcPts val="850"/>
              </a:spcAft>
              <a:buClr>
                <a:srgbClr val="000000"/>
              </a:buClr>
              <a:buSzPct val="100000"/>
              <a:buFont typeface="Times New Roman"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sz="2000">
                <a:solidFill>
                  <a:srgbClr val="000000"/>
                </a:solidFill>
                <a:latin typeface="Arial" pitchFamily="34" charset="0"/>
                <a:ea typeface="MS PGothic" pitchFamily="34" charset="-128"/>
              </a:defRPr>
            </a:lvl3pPr>
            <a:lvl4pPr eaLnBrk="0" hangingPunct="0">
              <a:lnSpc>
                <a:spcPct val="94000"/>
              </a:lnSpc>
              <a:spcAft>
                <a:spcPts val="575"/>
              </a:spcAft>
              <a:buClr>
                <a:srgbClr val="000000"/>
              </a:buClr>
              <a:buSzPct val="100000"/>
              <a:buFont typeface="Times New Roman"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sz="2000">
                <a:solidFill>
                  <a:srgbClr val="000000"/>
                </a:solidFill>
                <a:latin typeface="Arial" pitchFamily="34" charset="0"/>
                <a:ea typeface="MS PGothic" pitchFamily="34" charset="-128"/>
              </a:defRPr>
            </a:lvl4pPr>
            <a:lvl5pPr eaLnBrk="0" hangingPunct="0">
              <a:lnSpc>
                <a:spcPct val="94000"/>
              </a:lnSpc>
              <a:spcAft>
                <a:spcPts val="288"/>
              </a:spcAft>
              <a:buClr>
                <a:srgbClr val="000000"/>
              </a:buClr>
              <a:buSzPct val="100000"/>
              <a:buFont typeface="Times New Roman"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sz="2000">
                <a:solidFill>
                  <a:srgbClr val="000000"/>
                </a:solidFill>
                <a:latin typeface="Arial" pitchFamily="34" charset="0"/>
                <a:ea typeface="MS PGothic" pitchFamily="34" charset="-128"/>
              </a:defRPr>
            </a:lvl5pPr>
            <a:lvl6pPr marL="2514600" indent="-228600" defTabSz="457200" eaLnBrk="0" fontAlgn="base" hangingPunct="0">
              <a:lnSpc>
                <a:spcPct val="94000"/>
              </a:lnSpc>
              <a:spcBef>
                <a:spcPct val="0"/>
              </a:spcBef>
              <a:spcAft>
                <a:spcPts val="288"/>
              </a:spcAft>
              <a:buClr>
                <a:srgbClr val="000000"/>
              </a:buClr>
              <a:buSzPct val="100000"/>
              <a:buFont typeface="Times New Roman"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sz="2000">
                <a:solidFill>
                  <a:srgbClr val="000000"/>
                </a:solidFill>
                <a:latin typeface="Arial" pitchFamily="34" charset="0"/>
                <a:ea typeface="MS PGothic" pitchFamily="34" charset="-128"/>
              </a:defRPr>
            </a:lvl6pPr>
            <a:lvl7pPr marL="2971800" indent="-228600" defTabSz="457200" eaLnBrk="0" fontAlgn="base" hangingPunct="0">
              <a:lnSpc>
                <a:spcPct val="94000"/>
              </a:lnSpc>
              <a:spcBef>
                <a:spcPct val="0"/>
              </a:spcBef>
              <a:spcAft>
                <a:spcPts val="288"/>
              </a:spcAft>
              <a:buClr>
                <a:srgbClr val="000000"/>
              </a:buClr>
              <a:buSzPct val="100000"/>
              <a:buFont typeface="Times New Roman"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sz="2000">
                <a:solidFill>
                  <a:srgbClr val="000000"/>
                </a:solidFill>
                <a:latin typeface="Arial" pitchFamily="34" charset="0"/>
                <a:ea typeface="MS PGothic" pitchFamily="34" charset="-128"/>
              </a:defRPr>
            </a:lvl7pPr>
            <a:lvl8pPr marL="3429000" indent="-228600" defTabSz="457200" eaLnBrk="0" fontAlgn="base" hangingPunct="0">
              <a:lnSpc>
                <a:spcPct val="94000"/>
              </a:lnSpc>
              <a:spcBef>
                <a:spcPct val="0"/>
              </a:spcBef>
              <a:spcAft>
                <a:spcPts val="288"/>
              </a:spcAft>
              <a:buClr>
                <a:srgbClr val="000000"/>
              </a:buClr>
              <a:buSzPct val="100000"/>
              <a:buFont typeface="Times New Roman"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sz="2000">
                <a:solidFill>
                  <a:srgbClr val="000000"/>
                </a:solidFill>
                <a:latin typeface="Arial" pitchFamily="34" charset="0"/>
                <a:ea typeface="MS PGothic" pitchFamily="34" charset="-128"/>
              </a:defRPr>
            </a:lvl8pPr>
            <a:lvl9pPr marL="3886200" indent="-228600" defTabSz="457200" eaLnBrk="0" fontAlgn="base" hangingPunct="0">
              <a:lnSpc>
                <a:spcPct val="94000"/>
              </a:lnSpc>
              <a:spcBef>
                <a:spcPct val="0"/>
              </a:spcBef>
              <a:spcAft>
                <a:spcPts val="288"/>
              </a:spcAft>
              <a:buClr>
                <a:srgbClr val="000000"/>
              </a:buClr>
              <a:buSzPct val="100000"/>
              <a:buFont typeface="Times New Roman"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sz="2000">
                <a:solidFill>
                  <a:srgbClr val="000000"/>
                </a:solidFill>
                <a:latin typeface="Arial" pitchFamily="34" charset="0"/>
                <a:ea typeface="MS PGothic" pitchFamily="34" charset="-128"/>
              </a:defRPr>
            </a:lvl9pPr>
          </a:lstStyle>
          <a:p>
            <a:pPr algn="r" eaLnBrk="1">
              <a:spcAft>
                <a:spcPct val="0"/>
              </a:spcAft>
            </a:pPr>
            <a:r>
              <a:rPr lang="es-AR" altLang="es-AR" dirty="0">
                <a:latin typeface="Comic Sans MS" pitchFamily="66" charset="0"/>
                <a:cs typeface="Arial" pitchFamily="34" charset="0"/>
              </a:rPr>
              <a:t>Qué esperamos de una proteína para que sea buen blanco para eliminar </a:t>
            </a:r>
            <a:r>
              <a:rPr lang="es-AR" altLang="es-AR" i="1" dirty="0">
                <a:latin typeface="Comic Sans MS" pitchFamily="66" charset="0"/>
                <a:cs typeface="Arial" pitchFamily="34" charset="0"/>
              </a:rPr>
              <a:t>M. tuberculosis </a:t>
            </a:r>
            <a:r>
              <a:rPr lang="es-AR" altLang="es-AR" dirty="0">
                <a:latin typeface="Comic Sans MS" pitchFamily="66" charset="0"/>
                <a:cs typeface="Arial" pitchFamily="34" charset="0"/>
              </a:rPr>
              <a:t>en la fase latente?</a:t>
            </a:r>
          </a:p>
        </p:txBody>
      </p:sp>
      <p:sp>
        <p:nvSpPr>
          <p:cNvPr id="48131" name="1 CuadroTexto"/>
          <p:cNvSpPr txBox="1">
            <a:spLocks noChangeArrowheads="1"/>
          </p:cNvSpPr>
          <p:nvPr/>
        </p:nvSpPr>
        <p:spPr bwMode="auto">
          <a:xfrm>
            <a:off x="611188" y="1916113"/>
            <a:ext cx="3960812"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tIns="45715" rIns="91430" bIns="45715">
            <a:spAutoFit/>
          </a:bodyPr>
          <a:lstStyle/>
          <a:p>
            <a:r>
              <a:rPr lang="es-AR" altLang="es-AR" sz="2400">
                <a:latin typeface="Comic Sans MS" pitchFamily="66" charset="0"/>
              </a:rPr>
              <a:t>Drogable</a:t>
            </a:r>
          </a:p>
        </p:txBody>
      </p:sp>
      <p:sp>
        <p:nvSpPr>
          <p:cNvPr id="48132" name="11 CuadroTexto"/>
          <p:cNvSpPr txBox="1">
            <a:spLocks noChangeArrowheads="1"/>
          </p:cNvSpPr>
          <p:nvPr/>
        </p:nvSpPr>
        <p:spPr bwMode="auto">
          <a:xfrm>
            <a:off x="611188" y="2463801"/>
            <a:ext cx="3960812"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tIns="45715" rIns="91430" bIns="45715">
            <a:spAutoFit/>
          </a:bodyPr>
          <a:lstStyle/>
          <a:p>
            <a:r>
              <a:rPr lang="es-AR" altLang="es-AR" sz="2400">
                <a:latin typeface="Comic Sans MS" pitchFamily="66" charset="0"/>
              </a:rPr>
              <a:t>Esencial</a:t>
            </a:r>
          </a:p>
        </p:txBody>
      </p:sp>
      <p:sp>
        <p:nvSpPr>
          <p:cNvPr id="48133" name="12 CuadroTexto"/>
          <p:cNvSpPr txBox="1">
            <a:spLocks noChangeArrowheads="1"/>
          </p:cNvSpPr>
          <p:nvPr/>
        </p:nvSpPr>
        <p:spPr bwMode="auto">
          <a:xfrm>
            <a:off x="611188" y="3040063"/>
            <a:ext cx="56896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tIns="45715" rIns="91430" bIns="45715">
            <a:spAutoFit/>
          </a:bodyPr>
          <a:lstStyle/>
          <a:p>
            <a:r>
              <a:rPr lang="es-AR" altLang="es-AR" sz="2400">
                <a:latin typeface="Comic Sans MS" pitchFamily="66" charset="0"/>
              </a:rPr>
              <a:t>Relevante en la fase de latencia</a:t>
            </a:r>
          </a:p>
        </p:txBody>
      </p:sp>
      <p:sp>
        <p:nvSpPr>
          <p:cNvPr id="48134" name="13 CuadroTexto"/>
          <p:cNvSpPr txBox="1">
            <a:spLocks noChangeArrowheads="1"/>
          </p:cNvSpPr>
          <p:nvPr/>
        </p:nvSpPr>
        <p:spPr bwMode="auto">
          <a:xfrm>
            <a:off x="611188" y="3687763"/>
            <a:ext cx="56896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tIns="45715" rIns="91430" bIns="45715">
            <a:spAutoFit/>
          </a:bodyPr>
          <a:lstStyle/>
          <a:p>
            <a:r>
              <a:rPr lang="es-AR" altLang="es-AR" sz="2400">
                <a:latin typeface="Comic Sans MS" pitchFamily="66" charset="0"/>
              </a:rPr>
              <a:t>Importante en el contexto metabólico</a:t>
            </a:r>
          </a:p>
        </p:txBody>
      </p:sp>
      <p:sp>
        <p:nvSpPr>
          <p:cNvPr id="48135" name="14 CuadroTexto"/>
          <p:cNvSpPr txBox="1">
            <a:spLocks noChangeArrowheads="1"/>
          </p:cNvSpPr>
          <p:nvPr/>
        </p:nvSpPr>
        <p:spPr bwMode="auto">
          <a:xfrm>
            <a:off x="611189" y="4335463"/>
            <a:ext cx="77057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tIns="45715" rIns="91430" bIns="45715">
            <a:spAutoFit/>
          </a:bodyPr>
          <a:lstStyle/>
          <a:p>
            <a:r>
              <a:rPr lang="es-AR" altLang="es-AR" sz="2400">
                <a:latin typeface="Comic Sans MS" pitchFamily="66" charset="0"/>
              </a:rPr>
              <a:t>Que al ser inhibida no presente efectos adversos </a:t>
            </a:r>
          </a:p>
        </p:txBody>
      </p:sp>
      <p:sp>
        <p:nvSpPr>
          <p:cNvPr id="2" name="Marcador de número de diapositiva 1"/>
          <p:cNvSpPr>
            <a:spLocks noGrp="1"/>
          </p:cNvSpPr>
          <p:nvPr>
            <p:ph type="sldNum" sz="quarter" idx="12"/>
          </p:nvPr>
        </p:nvSpPr>
        <p:spPr/>
        <p:txBody>
          <a:bodyPr/>
          <a:lstStyle/>
          <a:p>
            <a:fld id="{CC2E6365-54A6-490A-8B25-E15F28679A5E}" type="slidenum">
              <a:rPr lang="pt-BR" smtClean="0"/>
              <a:pPr/>
              <a:t>60</a:t>
            </a:fld>
            <a:endParaRPr lang="pt-BR"/>
          </a:p>
        </p:txBody>
      </p:sp>
    </p:spTree>
    <p:extLst>
      <p:ext uri="{BB962C8B-B14F-4D97-AF65-F5344CB8AC3E}">
        <p14:creationId xmlns:p14="http://schemas.microsoft.com/office/powerpoint/2010/main" val="298938826"/>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ext Box 9"/>
          <p:cNvSpPr txBox="1">
            <a:spLocks noChangeArrowheads="1"/>
          </p:cNvSpPr>
          <p:nvPr/>
        </p:nvSpPr>
        <p:spPr bwMode="auto">
          <a:xfrm>
            <a:off x="-266400" y="266299"/>
            <a:ext cx="9144000" cy="12271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9991" tIns="75232" rIns="89991" bIns="44996"/>
          <a:lstStyle>
            <a:lvl1pPr eaLnBrk="0" hangingPunct="0">
              <a:lnSpc>
                <a:spcPct val="94000"/>
              </a:lnSpc>
              <a:spcAft>
                <a:spcPts val="1425"/>
              </a:spcAft>
              <a:buClr>
                <a:srgbClr val="000000"/>
              </a:buClr>
              <a:buSzPct val="100000"/>
              <a:buFont typeface="Times New Roman"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sz="3200">
                <a:solidFill>
                  <a:srgbClr val="000000"/>
                </a:solidFill>
                <a:latin typeface="Arial" pitchFamily="34" charset="0"/>
                <a:ea typeface="MS PGothic" pitchFamily="34" charset="-128"/>
              </a:defRPr>
            </a:lvl1pPr>
            <a:lvl2pPr eaLnBrk="0" hangingPunct="0">
              <a:lnSpc>
                <a:spcPct val="94000"/>
              </a:lnSpc>
              <a:spcAft>
                <a:spcPts val="1138"/>
              </a:spcAft>
              <a:buClr>
                <a:srgbClr val="000000"/>
              </a:buClr>
              <a:buSzPct val="100000"/>
              <a:buFont typeface="Times New Roman"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sz="2400">
                <a:solidFill>
                  <a:srgbClr val="000000"/>
                </a:solidFill>
                <a:latin typeface="Arial" pitchFamily="34" charset="0"/>
                <a:ea typeface="MS PGothic" pitchFamily="34" charset="-128"/>
              </a:defRPr>
            </a:lvl2pPr>
            <a:lvl3pPr eaLnBrk="0" hangingPunct="0">
              <a:lnSpc>
                <a:spcPct val="94000"/>
              </a:lnSpc>
              <a:spcAft>
                <a:spcPts val="850"/>
              </a:spcAft>
              <a:buClr>
                <a:srgbClr val="000000"/>
              </a:buClr>
              <a:buSzPct val="100000"/>
              <a:buFont typeface="Times New Roman"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sz="2000">
                <a:solidFill>
                  <a:srgbClr val="000000"/>
                </a:solidFill>
                <a:latin typeface="Arial" pitchFamily="34" charset="0"/>
                <a:ea typeface="MS PGothic" pitchFamily="34" charset="-128"/>
              </a:defRPr>
            </a:lvl3pPr>
            <a:lvl4pPr eaLnBrk="0" hangingPunct="0">
              <a:lnSpc>
                <a:spcPct val="94000"/>
              </a:lnSpc>
              <a:spcAft>
                <a:spcPts val="575"/>
              </a:spcAft>
              <a:buClr>
                <a:srgbClr val="000000"/>
              </a:buClr>
              <a:buSzPct val="100000"/>
              <a:buFont typeface="Times New Roman"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sz="2000">
                <a:solidFill>
                  <a:srgbClr val="000000"/>
                </a:solidFill>
                <a:latin typeface="Arial" pitchFamily="34" charset="0"/>
                <a:ea typeface="MS PGothic" pitchFamily="34" charset="-128"/>
              </a:defRPr>
            </a:lvl4pPr>
            <a:lvl5pPr eaLnBrk="0" hangingPunct="0">
              <a:lnSpc>
                <a:spcPct val="94000"/>
              </a:lnSpc>
              <a:spcAft>
                <a:spcPts val="288"/>
              </a:spcAft>
              <a:buClr>
                <a:srgbClr val="000000"/>
              </a:buClr>
              <a:buSzPct val="100000"/>
              <a:buFont typeface="Times New Roman"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sz="2000">
                <a:solidFill>
                  <a:srgbClr val="000000"/>
                </a:solidFill>
                <a:latin typeface="Arial" pitchFamily="34" charset="0"/>
                <a:ea typeface="MS PGothic" pitchFamily="34" charset="-128"/>
              </a:defRPr>
            </a:lvl5pPr>
            <a:lvl6pPr marL="2514600" indent="-228600" defTabSz="457200" eaLnBrk="0" fontAlgn="base" hangingPunct="0">
              <a:lnSpc>
                <a:spcPct val="94000"/>
              </a:lnSpc>
              <a:spcBef>
                <a:spcPct val="0"/>
              </a:spcBef>
              <a:spcAft>
                <a:spcPts val="288"/>
              </a:spcAft>
              <a:buClr>
                <a:srgbClr val="000000"/>
              </a:buClr>
              <a:buSzPct val="100000"/>
              <a:buFont typeface="Times New Roman"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sz="2000">
                <a:solidFill>
                  <a:srgbClr val="000000"/>
                </a:solidFill>
                <a:latin typeface="Arial" pitchFamily="34" charset="0"/>
                <a:ea typeface="MS PGothic" pitchFamily="34" charset="-128"/>
              </a:defRPr>
            </a:lvl6pPr>
            <a:lvl7pPr marL="2971800" indent="-228600" defTabSz="457200" eaLnBrk="0" fontAlgn="base" hangingPunct="0">
              <a:lnSpc>
                <a:spcPct val="94000"/>
              </a:lnSpc>
              <a:spcBef>
                <a:spcPct val="0"/>
              </a:spcBef>
              <a:spcAft>
                <a:spcPts val="288"/>
              </a:spcAft>
              <a:buClr>
                <a:srgbClr val="000000"/>
              </a:buClr>
              <a:buSzPct val="100000"/>
              <a:buFont typeface="Times New Roman"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sz="2000">
                <a:solidFill>
                  <a:srgbClr val="000000"/>
                </a:solidFill>
                <a:latin typeface="Arial" pitchFamily="34" charset="0"/>
                <a:ea typeface="MS PGothic" pitchFamily="34" charset="-128"/>
              </a:defRPr>
            </a:lvl7pPr>
            <a:lvl8pPr marL="3429000" indent="-228600" defTabSz="457200" eaLnBrk="0" fontAlgn="base" hangingPunct="0">
              <a:lnSpc>
                <a:spcPct val="94000"/>
              </a:lnSpc>
              <a:spcBef>
                <a:spcPct val="0"/>
              </a:spcBef>
              <a:spcAft>
                <a:spcPts val="288"/>
              </a:spcAft>
              <a:buClr>
                <a:srgbClr val="000000"/>
              </a:buClr>
              <a:buSzPct val="100000"/>
              <a:buFont typeface="Times New Roman"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sz="2000">
                <a:solidFill>
                  <a:srgbClr val="000000"/>
                </a:solidFill>
                <a:latin typeface="Arial" pitchFamily="34" charset="0"/>
                <a:ea typeface="MS PGothic" pitchFamily="34" charset="-128"/>
              </a:defRPr>
            </a:lvl8pPr>
            <a:lvl9pPr marL="3886200" indent="-228600" defTabSz="457200" eaLnBrk="0" fontAlgn="base" hangingPunct="0">
              <a:lnSpc>
                <a:spcPct val="94000"/>
              </a:lnSpc>
              <a:spcBef>
                <a:spcPct val="0"/>
              </a:spcBef>
              <a:spcAft>
                <a:spcPts val="288"/>
              </a:spcAft>
              <a:buClr>
                <a:srgbClr val="000000"/>
              </a:buClr>
              <a:buSzPct val="100000"/>
              <a:buFont typeface="Times New Roman"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sz="2000">
                <a:solidFill>
                  <a:srgbClr val="000000"/>
                </a:solidFill>
                <a:latin typeface="Arial" pitchFamily="34" charset="0"/>
                <a:ea typeface="MS PGothic" pitchFamily="34" charset="-128"/>
              </a:defRPr>
            </a:lvl9pPr>
          </a:lstStyle>
          <a:p>
            <a:pPr algn="r" eaLnBrk="1">
              <a:spcAft>
                <a:spcPct val="0"/>
              </a:spcAft>
            </a:pPr>
            <a:r>
              <a:rPr lang="es-AR" altLang="es-AR" dirty="0">
                <a:latin typeface="Comic Sans MS" pitchFamily="66" charset="0"/>
                <a:cs typeface="Arial" pitchFamily="34" charset="0"/>
              </a:rPr>
              <a:t>Qué esperamos de una proteína para que sea buen blanco para eliminar </a:t>
            </a:r>
            <a:r>
              <a:rPr lang="es-AR" altLang="es-AR" i="1" dirty="0">
                <a:latin typeface="Comic Sans MS" pitchFamily="66" charset="0"/>
                <a:cs typeface="Arial" pitchFamily="34" charset="0"/>
              </a:rPr>
              <a:t>M. tuberculosis </a:t>
            </a:r>
            <a:r>
              <a:rPr lang="es-AR" altLang="es-AR" dirty="0">
                <a:latin typeface="Comic Sans MS" pitchFamily="66" charset="0"/>
                <a:cs typeface="Arial" pitchFamily="34" charset="0"/>
              </a:rPr>
              <a:t>en la fase latente?</a:t>
            </a:r>
          </a:p>
        </p:txBody>
      </p:sp>
      <p:sp>
        <p:nvSpPr>
          <p:cNvPr id="49155" name="1 CuadroTexto"/>
          <p:cNvSpPr txBox="1">
            <a:spLocks noChangeArrowheads="1"/>
          </p:cNvSpPr>
          <p:nvPr/>
        </p:nvSpPr>
        <p:spPr bwMode="auto">
          <a:xfrm>
            <a:off x="611188" y="1916113"/>
            <a:ext cx="3960812"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tIns="45715" rIns="91430" bIns="45715">
            <a:spAutoFit/>
          </a:bodyPr>
          <a:lstStyle/>
          <a:p>
            <a:r>
              <a:rPr lang="es-AR" altLang="es-AR" sz="2400">
                <a:latin typeface="Comic Sans MS" pitchFamily="66" charset="0"/>
              </a:rPr>
              <a:t>Drogable</a:t>
            </a:r>
          </a:p>
        </p:txBody>
      </p:sp>
      <p:sp>
        <p:nvSpPr>
          <p:cNvPr id="12" name="11 CuadroTexto"/>
          <p:cNvSpPr txBox="1"/>
          <p:nvPr/>
        </p:nvSpPr>
        <p:spPr>
          <a:xfrm>
            <a:off x="611188" y="2463801"/>
            <a:ext cx="3960812" cy="460375"/>
          </a:xfrm>
          <a:prstGeom prst="rect">
            <a:avLst/>
          </a:prstGeom>
          <a:noFill/>
        </p:spPr>
        <p:txBody>
          <a:bodyPr lIns="91430" tIns="45715" rIns="91430" bIns="45715">
            <a:spAutoFit/>
          </a:bodyPr>
          <a:lstStyle/>
          <a:p>
            <a:pPr>
              <a:defRPr/>
            </a:pPr>
            <a:r>
              <a:rPr lang="es-AR" sz="2400" dirty="0">
                <a:solidFill>
                  <a:schemeClr val="bg1">
                    <a:lumMod val="75000"/>
                  </a:schemeClr>
                </a:solidFill>
                <a:latin typeface="Comic Sans MS" panose="030F0702030302020204" pitchFamily="66" charset="0"/>
              </a:rPr>
              <a:t>Esencial</a:t>
            </a:r>
          </a:p>
        </p:txBody>
      </p:sp>
      <p:sp>
        <p:nvSpPr>
          <p:cNvPr id="13" name="12 CuadroTexto"/>
          <p:cNvSpPr txBox="1"/>
          <p:nvPr/>
        </p:nvSpPr>
        <p:spPr>
          <a:xfrm>
            <a:off x="611188" y="3040063"/>
            <a:ext cx="5689600" cy="460375"/>
          </a:xfrm>
          <a:prstGeom prst="rect">
            <a:avLst/>
          </a:prstGeom>
          <a:noFill/>
        </p:spPr>
        <p:txBody>
          <a:bodyPr lIns="91430" tIns="45715" rIns="91430" bIns="45715">
            <a:spAutoFit/>
          </a:bodyPr>
          <a:lstStyle/>
          <a:p>
            <a:pPr>
              <a:defRPr/>
            </a:pPr>
            <a:r>
              <a:rPr lang="es-AR" sz="2400" dirty="0">
                <a:solidFill>
                  <a:schemeClr val="bg1">
                    <a:lumMod val="75000"/>
                  </a:schemeClr>
                </a:solidFill>
                <a:latin typeface="Comic Sans MS" panose="030F0702030302020204" pitchFamily="66" charset="0"/>
              </a:rPr>
              <a:t>Relevante en la fase de latencia</a:t>
            </a:r>
          </a:p>
        </p:txBody>
      </p:sp>
      <p:sp>
        <p:nvSpPr>
          <p:cNvPr id="14" name="13 CuadroTexto"/>
          <p:cNvSpPr txBox="1"/>
          <p:nvPr/>
        </p:nvSpPr>
        <p:spPr>
          <a:xfrm>
            <a:off x="611188" y="3687763"/>
            <a:ext cx="5689600" cy="461962"/>
          </a:xfrm>
          <a:prstGeom prst="rect">
            <a:avLst/>
          </a:prstGeom>
          <a:noFill/>
        </p:spPr>
        <p:txBody>
          <a:bodyPr lIns="91430" tIns="45715" rIns="91430" bIns="45715">
            <a:spAutoFit/>
          </a:bodyPr>
          <a:lstStyle/>
          <a:p>
            <a:pPr>
              <a:defRPr/>
            </a:pPr>
            <a:r>
              <a:rPr lang="es-AR" sz="2400" dirty="0">
                <a:solidFill>
                  <a:schemeClr val="bg1">
                    <a:lumMod val="75000"/>
                  </a:schemeClr>
                </a:solidFill>
                <a:latin typeface="Comic Sans MS" panose="030F0702030302020204" pitchFamily="66" charset="0"/>
              </a:rPr>
              <a:t>Importante en el contexto metabólico</a:t>
            </a:r>
          </a:p>
        </p:txBody>
      </p:sp>
      <p:sp>
        <p:nvSpPr>
          <p:cNvPr id="15" name="14 CuadroTexto"/>
          <p:cNvSpPr txBox="1"/>
          <p:nvPr/>
        </p:nvSpPr>
        <p:spPr>
          <a:xfrm>
            <a:off x="611189" y="4335463"/>
            <a:ext cx="7705725" cy="461962"/>
          </a:xfrm>
          <a:prstGeom prst="rect">
            <a:avLst/>
          </a:prstGeom>
          <a:noFill/>
        </p:spPr>
        <p:txBody>
          <a:bodyPr lIns="91430" tIns="45715" rIns="91430" bIns="45715">
            <a:spAutoFit/>
          </a:bodyPr>
          <a:lstStyle/>
          <a:p>
            <a:pPr>
              <a:defRPr/>
            </a:pPr>
            <a:r>
              <a:rPr lang="es-AR" sz="2400" dirty="0">
                <a:solidFill>
                  <a:schemeClr val="bg1">
                    <a:lumMod val="75000"/>
                  </a:schemeClr>
                </a:solidFill>
                <a:latin typeface="Comic Sans MS" panose="030F0702030302020204" pitchFamily="66" charset="0"/>
              </a:rPr>
              <a:t>Que al ser inhibida no presente efectos adversos </a:t>
            </a:r>
          </a:p>
        </p:txBody>
      </p:sp>
      <p:sp>
        <p:nvSpPr>
          <p:cNvPr id="2" name="Marcador de número de diapositiva 1"/>
          <p:cNvSpPr>
            <a:spLocks noGrp="1"/>
          </p:cNvSpPr>
          <p:nvPr>
            <p:ph type="sldNum" sz="quarter" idx="12"/>
          </p:nvPr>
        </p:nvSpPr>
        <p:spPr/>
        <p:txBody>
          <a:bodyPr/>
          <a:lstStyle/>
          <a:p>
            <a:fld id="{CC2E6365-54A6-490A-8B25-E15F28679A5E}" type="slidenum">
              <a:rPr lang="pt-BR" smtClean="0"/>
              <a:pPr/>
              <a:t>61</a:t>
            </a:fld>
            <a:endParaRPr lang="pt-BR"/>
          </a:p>
        </p:txBody>
      </p:sp>
    </p:spTree>
    <p:extLst>
      <p:ext uri="{BB962C8B-B14F-4D97-AF65-F5344CB8AC3E}">
        <p14:creationId xmlns:p14="http://schemas.microsoft.com/office/powerpoint/2010/main" val="1767632176"/>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ext Box 1"/>
          <p:cNvSpPr txBox="1">
            <a:spLocks noChangeArrowheads="1"/>
          </p:cNvSpPr>
          <p:nvPr/>
        </p:nvSpPr>
        <p:spPr bwMode="auto">
          <a:xfrm>
            <a:off x="366713" y="3290746"/>
            <a:ext cx="8229600" cy="45259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430" tIns="45715" rIns="91430" bIns="45715"/>
          <a:lstStyle>
            <a:lvl1pPr marL="342900" indent="-341313" eaLnBrk="0" hangingPunct="0">
              <a:lnSpc>
                <a:spcPct val="94000"/>
              </a:lnSpc>
              <a:spcAft>
                <a:spcPts val="1425"/>
              </a:spcAft>
              <a:buClr>
                <a:srgbClr val="000000"/>
              </a:buClr>
              <a:buSzPct val="100000"/>
              <a:buFont typeface="Times New Roman"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3200">
                <a:solidFill>
                  <a:srgbClr val="000000"/>
                </a:solidFill>
                <a:latin typeface="Arial" pitchFamily="34" charset="0"/>
                <a:ea typeface="MS PGothic" pitchFamily="34" charset="-128"/>
              </a:defRPr>
            </a:lvl1pPr>
            <a:lvl2pPr eaLnBrk="0" hangingPunct="0">
              <a:lnSpc>
                <a:spcPct val="94000"/>
              </a:lnSpc>
              <a:spcAft>
                <a:spcPts val="1138"/>
              </a:spcAft>
              <a:buClr>
                <a:srgbClr val="000000"/>
              </a:buClr>
              <a:buSzPct val="100000"/>
              <a:buFont typeface="Times New Roman"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400">
                <a:solidFill>
                  <a:srgbClr val="000000"/>
                </a:solidFill>
                <a:latin typeface="Arial" pitchFamily="34" charset="0"/>
                <a:ea typeface="MS PGothic" pitchFamily="34" charset="-128"/>
              </a:defRPr>
            </a:lvl2pPr>
            <a:lvl3pPr eaLnBrk="0" hangingPunct="0">
              <a:lnSpc>
                <a:spcPct val="94000"/>
              </a:lnSpc>
              <a:spcAft>
                <a:spcPts val="850"/>
              </a:spcAft>
              <a:buClr>
                <a:srgbClr val="000000"/>
              </a:buClr>
              <a:buSzPct val="100000"/>
              <a:buFont typeface="Times New Roman"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Arial" pitchFamily="34" charset="0"/>
                <a:ea typeface="MS PGothic" pitchFamily="34" charset="-128"/>
              </a:defRPr>
            </a:lvl3pPr>
            <a:lvl4pPr eaLnBrk="0" hangingPunct="0">
              <a:lnSpc>
                <a:spcPct val="94000"/>
              </a:lnSpc>
              <a:spcAft>
                <a:spcPts val="575"/>
              </a:spcAft>
              <a:buClr>
                <a:srgbClr val="000000"/>
              </a:buClr>
              <a:buSzPct val="100000"/>
              <a:buFont typeface="Times New Roman"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Arial" pitchFamily="34" charset="0"/>
                <a:ea typeface="MS PGothic" pitchFamily="34" charset="-128"/>
              </a:defRPr>
            </a:lvl4pPr>
            <a:lvl5pPr eaLnBrk="0" hangingPunct="0">
              <a:lnSpc>
                <a:spcPct val="94000"/>
              </a:lnSpc>
              <a:spcAft>
                <a:spcPts val="288"/>
              </a:spcAft>
              <a:buClr>
                <a:srgbClr val="000000"/>
              </a:buClr>
              <a:buSzPct val="100000"/>
              <a:buFont typeface="Times New Roman"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Arial" pitchFamily="34" charset="0"/>
                <a:ea typeface="MS PGothic" pitchFamily="34" charset="-128"/>
              </a:defRPr>
            </a:lvl5pPr>
            <a:lvl6pPr marL="2514600" indent="-228600" defTabSz="457200" eaLnBrk="0" fontAlgn="base" hangingPunct="0">
              <a:lnSpc>
                <a:spcPct val="94000"/>
              </a:lnSpc>
              <a:spcBef>
                <a:spcPct val="0"/>
              </a:spcBef>
              <a:spcAft>
                <a:spcPts val="288"/>
              </a:spcAft>
              <a:buClr>
                <a:srgbClr val="000000"/>
              </a:buClr>
              <a:buSzPct val="100000"/>
              <a:buFont typeface="Times New Roman"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Arial" pitchFamily="34" charset="0"/>
                <a:ea typeface="MS PGothic" pitchFamily="34" charset="-128"/>
              </a:defRPr>
            </a:lvl6pPr>
            <a:lvl7pPr marL="2971800" indent="-228600" defTabSz="457200" eaLnBrk="0" fontAlgn="base" hangingPunct="0">
              <a:lnSpc>
                <a:spcPct val="94000"/>
              </a:lnSpc>
              <a:spcBef>
                <a:spcPct val="0"/>
              </a:spcBef>
              <a:spcAft>
                <a:spcPts val="288"/>
              </a:spcAft>
              <a:buClr>
                <a:srgbClr val="000000"/>
              </a:buClr>
              <a:buSzPct val="100000"/>
              <a:buFont typeface="Times New Roman"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Arial" pitchFamily="34" charset="0"/>
                <a:ea typeface="MS PGothic" pitchFamily="34" charset="-128"/>
              </a:defRPr>
            </a:lvl7pPr>
            <a:lvl8pPr marL="3429000" indent="-228600" defTabSz="457200" eaLnBrk="0" fontAlgn="base" hangingPunct="0">
              <a:lnSpc>
                <a:spcPct val="94000"/>
              </a:lnSpc>
              <a:spcBef>
                <a:spcPct val="0"/>
              </a:spcBef>
              <a:spcAft>
                <a:spcPts val="288"/>
              </a:spcAft>
              <a:buClr>
                <a:srgbClr val="000000"/>
              </a:buClr>
              <a:buSzPct val="100000"/>
              <a:buFont typeface="Times New Roman"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Arial" pitchFamily="34" charset="0"/>
                <a:ea typeface="MS PGothic" pitchFamily="34" charset="-128"/>
              </a:defRPr>
            </a:lvl8pPr>
            <a:lvl9pPr marL="3886200" indent="-228600" defTabSz="457200" eaLnBrk="0" fontAlgn="base" hangingPunct="0">
              <a:lnSpc>
                <a:spcPct val="94000"/>
              </a:lnSpc>
              <a:spcBef>
                <a:spcPct val="0"/>
              </a:spcBef>
              <a:spcAft>
                <a:spcPts val="288"/>
              </a:spcAft>
              <a:buClr>
                <a:srgbClr val="000000"/>
              </a:buClr>
              <a:buSzPct val="100000"/>
              <a:buFont typeface="Times New Roman"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Arial" pitchFamily="34" charset="0"/>
                <a:ea typeface="MS PGothic" pitchFamily="34" charset="-128"/>
              </a:defRPr>
            </a:lvl9pPr>
          </a:lstStyle>
          <a:p>
            <a:pPr eaLnBrk="1">
              <a:lnSpc>
                <a:spcPct val="100000"/>
              </a:lnSpc>
              <a:spcBef>
                <a:spcPts val="649"/>
              </a:spcBef>
              <a:spcAft>
                <a:spcPct val="0"/>
              </a:spcAft>
              <a:buFont typeface="Symbol" pitchFamily="18" charset="2"/>
              <a:buChar char=""/>
            </a:pPr>
            <a:r>
              <a:rPr lang="es-AR" altLang="es-AR" sz="2400" dirty="0">
                <a:cs typeface="Arial" pitchFamily="34" charset="0"/>
              </a:rPr>
              <a:t>CSA: </a:t>
            </a:r>
            <a:r>
              <a:rPr lang="es-AR" altLang="es-AR" sz="2400" dirty="0" err="1">
                <a:cs typeface="Arial" pitchFamily="34" charset="0"/>
              </a:rPr>
              <a:t>Catalytic</a:t>
            </a:r>
            <a:r>
              <a:rPr lang="es-AR" altLang="es-AR" sz="2400" dirty="0">
                <a:cs typeface="Arial" pitchFamily="34" charset="0"/>
              </a:rPr>
              <a:t> </a:t>
            </a:r>
            <a:r>
              <a:rPr lang="es-AR" altLang="es-AR" sz="2400" dirty="0" err="1">
                <a:cs typeface="Arial" pitchFamily="34" charset="0"/>
              </a:rPr>
              <a:t>Site</a:t>
            </a:r>
            <a:r>
              <a:rPr lang="es-AR" altLang="es-AR" sz="2400" dirty="0">
                <a:cs typeface="Arial" pitchFamily="34" charset="0"/>
              </a:rPr>
              <a:t> Atlas</a:t>
            </a:r>
            <a:br>
              <a:rPr lang="es-AR" altLang="es-AR" sz="2400" dirty="0">
                <a:cs typeface="Arial" pitchFamily="34" charset="0"/>
              </a:rPr>
            </a:br>
            <a:endParaRPr lang="es-AR" altLang="es-AR" sz="2400" dirty="0">
              <a:cs typeface="Arial" pitchFamily="34" charset="0"/>
            </a:endParaRPr>
          </a:p>
          <a:p>
            <a:pPr eaLnBrk="1">
              <a:lnSpc>
                <a:spcPct val="100000"/>
              </a:lnSpc>
              <a:spcBef>
                <a:spcPts val="649"/>
              </a:spcBef>
              <a:spcAft>
                <a:spcPct val="0"/>
              </a:spcAft>
              <a:buFont typeface="Symbol" pitchFamily="18" charset="2"/>
              <a:buChar char=""/>
            </a:pPr>
            <a:r>
              <a:rPr lang="es-AR" altLang="es-AR" sz="2400" dirty="0" err="1">
                <a:cs typeface="Arial" pitchFamily="34" charset="0"/>
              </a:rPr>
              <a:t>UniProt</a:t>
            </a:r>
            <a:r>
              <a:rPr lang="es-AR" altLang="es-AR" sz="2400" dirty="0">
                <a:cs typeface="Arial" pitchFamily="34" charset="0"/>
              </a:rPr>
              <a:t>: Funcionalidad</a:t>
            </a:r>
            <a:br>
              <a:rPr lang="es-AR" altLang="es-AR" sz="2400" dirty="0">
                <a:cs typeface="Arial" pitchFamily="34" charset="0"/>
              </a:rPr>
            </a:br>
            <a:endParaRPr lang="es-AR" altLang="es-AR" sz="2400" dirty="0">
              <a:cs typeface="Arial" pitchFamily="34" charset="0"/>
            </a:endParaRPr>
          </a:p>
        </p:txBody>
      </p:sp>
      <p:pic>
        <p:nvPicPr>
          <p:cNvPr id="1843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65445" y="3197897"/>
            <a:ext cx="3582988" cy="246856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8435" name="AutoShape 3"/>
          <p:cNvSpPr>
            <a:spLocks noChangeArrowheads="1"/>
          </p:cNvSpPr>
          <p:nvPr/>
        </p:nvSpPr>
        <p:spPr bwMode="auto">
          <a:xfrm>
            <a:off x="7567357" y="6033172"/>
            <a:ext cx="1028700" cy="368300"/>
          </a:xfrm>
          <a:custGeom>
            <a:avLst/>
            <a:gdLst>
              <a:gd name="T0" fmla="*/ 4997742 w 901700"/>
              <a:gd name="T1" fmla="*/ 204077 h 365125"/>
              <a:gd name="T2" fmla="*/ 2498871 w 901700"/>
              <a:gd name="T3" fmla="*/ 408156 h 365125"/>
              <a:gd name="T4" fmla="*/ 0 w 901700"/>
              <a:gd name="T5" fmla="*/ 204077 h 365125"/>
              <a:gd name="T6" fmla="*/ 2498871 w 901700"/>
              <a:gd name="T7" fmla="*/ 0 h 365125"/>
              <a:gd name="T8" fmla="*/ 0 60000 65536"/>
              <a:gd name="T9" fmla="*/ 5898240 60000 65536"/>
              <a:gd name="T10" fmla="*/ 11796480 60000 65536"/>
              <a:gd name="T11" fmla="*/ 17694720 60000 65536"/>
              <a:gd name="T12" fmla="*/ 0 w 901700"/>
              <a:gd name="T13" fmla="*/ 0 h 365125"/>
              <a:gd name="T14" fmla="*/ 901700 w 901700"/>
              <a:gd name="T15" fmla="*/ 365125 h 365125"/>
            </a:gdLst>
            <a:ahLst/>
            <a:cxnLst>
              <a:cxn ang="T8">
                <a:pos x="T0" y="T1"/>
              </a:cxn>
              <a:cxn ang="T9">
                <a:pos x="T2" y="T3"/>
              </a:cxn>
              <a:cxn ang="T10">
                <a:pos x="T4" y="T5"/>
              </a:cxn>
              <a:cxn ang="T11">
                <a:pos x="T6" y="T7"/>
              </a:cxn>
            </a:cxnLst>
            <a:rect l="T12" t="T13" r="T14" b="T15"/>
            <a:pathLst>
              <a:path w="901700" h="365125">
                <a:moveTo>
                  <a:pt x="0" y="0"/>
                </a:moveTo>
                <a:lnTo>
                  <a:pt x="2506" y="0"/>
                </a:lnTo>
                <a:lnTo>
                  <a:pt x="2506" y="1014"/>
                </a:lnTo>
                <a:lnTo>
                  <a:pt x="0" y="1014"/>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9991" tIns="44996" rIns="89991" bIns="44996">
            <a:spAutoFit/>
          </a:bodyPr>
          <a:lstStyle>
            <a:lvl1pPr eaLnBrk="0" hangingPunct="0">
              <a:lnSpc>
                <a:spcPct val="94000"/>
              </a:lnSpc>
              <a:spcAft>
                <a:spcPts val="1425"/>
              </a:spcAft>
              <a:buClr>
                <a:srgbClr val="000000"/>
              </a:buClr>
              <a:buSzPct val="100000"/>
              <a:buFont typeface="Times New Roman" pitchFamily="18" charset="0"/>
              <a:tabLst>
                <a:tab pos="457200" algn="l"/>
              </a:tabLst>
              <a:defRPr sz="3200">
                <a:solidFill>
                  <a:srgbClr val="000000"/>
                </a:solidFill>
                <a:latin typeface="Arial" pitchFamily="34" charset="0"/>
                <a:ea typeface="MS PGothic" pitchFamily="34" charset="-128"/>
              </a:defRPr>
            </a:lvl1pPr>
            <a:lvl2pPr eaLnBrk="0" hangingPunct="0">
              <a:lnSpc>
                <a:spcPct val="94000"/>
              </a:lnSpc>
              <a:spcAft>
                <a:spcPts val="1138"/>
              </a:spcAft>
              <a:buClr>
                <a:srgbClr val="000000"/>
              </a:buClr>
              <a:buSzPct val="100000"/>
              <a:buFont typeface="Times New Roman" pitchFamily="18" charset="0"/>
              <a:tabLst>
                <a:tab pos="457200" algn="l"/>
              </a:tabLst>
              <a:defRPr sz="2400">
                <a:solidFill>
                  <a:srgbClr val="000000"/>
                </a:solidFill>
                <a:latin typeface="Arial" pitchFamily="34" charset="0"/>
                <a:ea typeface="MS PGothic" pitchFamily="34" charset="-128"/>
              </a:defRPr>
            </a:lvl2pPr>
            <a:lvl3pPr eaLnBrk="0" hangingPunct="0">
              <a:lnSpc>
                <a:spcPct val="94000"/>
              </a:lnSpc>
              <a:spcAft>
                <a:spcPts val="850"/>
              </a:spcAft>
              <a:buClr>
                <a:srgbClr val="000000"/>
              </a:buClr>
              <a:buSzPct val="100000"/>
              <a:buFont typeface="Times New Roman" pitchFamily="18" charset="0"/>
              <a:tabLst>
                <a:tab pos="457200" algn="l"/>
              </a:tabLst>
              <a:defRPr sz="2000">
                <a:solidFill>
                  <a:srgbClr val="000000"/>
                </a:solidFill>
                <a:latin typeface="Arial" pitchFamily="34" charset="0"/>
                <a:ea typeface="MS PGothic" pitchFamily="34" charset="-128"/>
              </a:defRPr>
            </a:lvl3pPr>
            <a:lvl4pPr eaLnBrk="0" hangingPunct="0">
              <a:lnSpc>
                <a:spcPct val="94000"/>
              </a:lnSpc>
              <a:spcAft>
                <a:spcPts val="575"/>
              </a:spcAft>
              <a:buClr>
                <a:srgbClr val="000000"/>
              </a:buClr>
              <a:buSzPct val="100000"/>
              <a:buFont typeface="Times New Roman" pitchFamily="18" charset="0"/>
              <a:tabLst>
                <a:tab pos="457200" algn="l"/>
              </a:tabLst>
              <a:defRPr sz="2000">
                <a:solidFill>
                  <a:srgbClr val="000000"/>
                </a:solidFill>
                <a:latin typeface="Arial" pitchFamily="34" charset="0"/>
                <a:ea typeface="MS PGothic" pitchFamily="34" charset="-128"/>
              </a:defRPr>
            </a:lvl4pPr>
            <a:lvl5pPr eaLnBrk="0" hangingPunct="0">
              <a:lnSpc>
                <a:spcPct val="94000"/>
              </a:lnSpc>
              <a:spcAft>
                <a:spcPts val="288"/>
              </a:spcAft>
              <a:buClr>
                <a:srgbClr val="000000"/>
              </a:buClr>
              <a:buSzPct val="100000"/>
              <a:buFont typeface="Times New Roman" pitchFamily="18" charset="0"/>
              <a:tabLst>
                <a:tab pos="457200" algn="l"/>
              </a:tabLst>
              <a:defRPr sz="2000">
                <a:solidFill>
                  <a:srgbClr val="000000"/>
                </a:solidFill>
                <a:latin typeface="Arial" pitchFamily="34" charset="0"/>
                <a:ea typeface="MS PGothic" pitchFamily="34" charset="-128"/>
              </a:defRPr>
            </a:lvl5pPr>
            <a:lvl6pPr marL="2514600" indent="-228600" defTabSz="457200" eaLnBrk="0" fontAlgn="base" hangingPunct="0">
              <a:lnSpc>
                <a:spcPct val="94000"/>
              </a:lnSpc>
              <a:spcBef>
                <a:spcPct val="0"/>
              </a:spcBef>
              <a:spcAft>
                <a:spcPts val="288"/>
              </a:spcAft>
              <a:buClr>
                <a:srgbClr val="000000"/>
              </a:buClr>
              <a:buSzPct val="100000"/>
              <a:buFont typeface="Times New Roman" pitchFamily="18" charset="0"/>
              <a:tabLst>
                <a:tab pos="457200" algn="l"/>
              </a:tabLst>
              <a:defRPr sz="2000">
                <a:solidFill>
                  <a:srgbClr val="000000"/>
                </a:solidFill>
                <a:latin typeface="Arial" pitchFamily="34" charset="0"/>
                <a:ea typeface="MS PGothic" pitchFamily="34" charset="-128"/>
              </a:defRPr>
            </a:lvl6pPr>
            <a:lvl7pPr marL="2971800" indent="-228600" defTabSz="457200" eaLnBrk="0" fontAlgn="base" hangingPunct="0">
              <a:lnSpc>
                <a:spcPct val="94000"/>
              </a:lnSpc>
              <a:spcBef>
                <a:spcPct val="0"/>
              </a:spcBef>
              <a:spcAft>
                <a:spcPts val="288"/>
              </a:spcAft>
              <a:buClr>
                <a:srgbClr val="000000"/>
              </a:buClr>
              <a:buSzPct val="100000"/>
              <a:buFont typeface="Times New Roman" pitchFamily="18" charset="0"/>
              <a:tabLst>
                <a:tab pos="457200" algn="l"/>
              </a:tabLst>
              <a:defRPr sz="2000">
                <a:solidFill>
                  <a:srgbClr val="000000"/>
                </a:solidFill>
                <a:latin typeface="Arial" pitchFamily="34" charset="0"/>
                <a:ea typeface="MS PGothic" pitchFamily="34" charset="-128"/>
              </a:defRPr>
            </a:lvl7pPr>
            <a:lvl8pPr marL="3429000" indent="-228600" defTabSz="457200" eaLnBrk="0" fontAlgn="base" hangingPunct="0">
              <a:lnSpc>
                <a:spcPct val="94000"/>
              </a:lnSpc>
              <a:spcBef>
                <a:spcPct val="0"/>
              </a:spcBef>
              <a:spcAft>
                <a:spcPts val="288"/>
              </a:spcAft>
              <a:buClr>
                <a:srgbClr val="000000"/>
              </a:buClr>
              <a:buSzPct val="100000"/>
              <a:buFont typeface="Times New Roman" pitchFamily="18" charset="0"/>
              <a:tabLst>
                <a:tab pos="457200" algn="l"/>
              </a:tabLst>
              <a:defRPr sz="2000">
                <a:solidFill>
                  <a:srgbClr val="000000"/>
                </a:solidFill>
                <a:latin typeface="Arial" pitchFamily="34" charset="0"/>
                <a:ea typeface="MS PGothic" pitchFamily="34" charset="-128"/>
              </a:defRPr>
            </a:lvl8pPr>
            <a:lvl9pPr marL="3886200" indent="-228600" defTabSz="457200" eaLnBrk="0" fontAlgn="base" hangingPunct="0">
              <a:lnSpc>
                <a:spcPct val="94000"/>
              </a:lnSpc>
              <a:spcBef>
                <a:spcPct val="0"/>
              </a:spcBef>
              <a:spcAft>
                <a:spcPts val="288"/>
              </a:spcAft>
              <a:buClr>
                <a:srgbClr val="000000"/>
              </a:buClr>
              <a:buSzPct val="100000"/>
              <a:buFont typeface="Times New Roman" pitchFamily="18" charset="0"/>
              <a:tabLst>
                <a:tab pos="457200" algn="l"/>
              </a:tabLst>
              <a:defRPr sz="2000">
                <a:solidFill>
                  <a:srgbClr val="000000"/>
                </a:solidFill>
                <a:latin typeface="Arial" pitchFamily="34" charset="0"/>
                <a:ea typeface="MS PGothic" pitchFamily="34" charset="-128"/>
              </a:defRPr>
            </a:lvl9pPr>
          </a:lstStyle>
          <a:p>
            <a:pPr algn="ctr" eaLnBrk="1">
              <a:lnSpc>
                <a:spcPct val="100000"/>
              </a:lnSpc>
              <a:spcAft>
                <a:spcPct val="0"/>
              </a:spcAft>
            </a:pPr>
            <a:r>
              <a:rPr lang="es-AR" altLang="es-AR" sz="1800">
                <a:cs typeface="Arial" pitchFamily="34" charset="0"/>
              </a:rPr>
              <a:t>Cavidad</a:t>
            </a:r>
          </a:p>
        </p:txBody>
      </p:sp>
      <p:sp>
        <p:nvSpPr>
          <p:cNvPr id="18436" name="AutoShape 4"/>
          <p:cNvSpPr>
            <a:spLocks noChangeArrowheads="1"/>
          </p:cNvSpPr>
          <p:nvPr/>
        </p:nvSpPr>
        <p:spPr bwMode="auto">
          <a:xfrm>
            <a:off x="4295520" y="5483897"/>
            <a:ext cx="1709956" cy="370088"/>
          </a:xfrm>
          <a:custGeom>
            <a:avLst/>
            <a:gdLst>
              <a:gd name="T0" fmla="*/ 1676400 w 1676400"/>
              <a:gd name="T1" fmla="*/ 182563 h 365125"/>
              <a:gd name="T2" fmla="*/ 838200 w 1676400"/>
              <a:gd name="T3" fmla="*/ 365125 h 365125"/>
              <a:gd name="T4" fmla="*/ 0 w 1676400"/>
              <a:gd name="T5" fmla="*/ 182563 h 365125"/>
              <a:gd name="T6" fmla="*/ 838200 w 1676400"/>
              <a:gd name="T7" fmla="*/ 0 h 365125"/>
              <a:gd name="T8" fmla="*/ 0 60000 65536"/>
              <a:gd name="T9" fmla="*/ 5898240 60000 65536"/>
              <a:gd name="T10" fmla="*/ 11796480 60000 65536"/>
              <a:gd name="T11" fmla="*/ 17694720 60000 65536"/>
              <a:gd name="T12" fmla="*/ 0 w 1676400"/>
              <a:gd name="T13" fmla="*/ 0 h 365125"/>
              <a:gd name="T14" fmla="*/ 1676400 w 1676400"/>
              <a:gd name="T15" fmla="*/ 365125 h 365125"/>
            </a:gdLst>
            <a:ahLst/>
            <a:cxnLst>
              <a:cxn ang="T8">
                <a:pos x="T0" y="T1"/>
              </a:cxn>
              <a:cxn ang="T9">
                <a:pos x="T2" y="T3"/>
              </a:cxn>
              <a:cxn ang="T10">
                <a:pos x="T4" y="T5"/>
              </a:cxn>
              <a:cxn ang="T11">
                <a:pos x="T6" y="T7"/>
              </a:cxn>
            </a:cxnLst>
            <a:rect l="T12" t="T13" r="T14" b="T15"/>
            <a:pathLst>
              <a:path w="1676400" h="365125">
                <a:moveTo>
                  <a:pt x="0" y="0"/>
                </a:moveTo>
                <a:lnTo>
                  <a:pt x="4657" y="0"/>
                </a:lnTo>
                <a:lnTo>
                  <a:pt x="4657" y="1014"/>
                </a:lnTo>
                <a:lnTo>
                  <a:pt x="0" y="1014"/>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9991" tIns="44996" rIns="89991" bIns="44996">
            <a:spAutoFit/>
          </a:bodyPr>
          <a:lstStyle>
            <a:lvl1pPr eaLnBrk="0" hangingPunct="0">
              <a:lnSpc>
                <a:spcPct val="94000"/>
              </a:lnSpc>
              <a:spcAft>
                <a:spcPts val="1425"/>
              </a:spcAft>
              <a:buClr>
                <a:srgbClr val="000000"/>
              </a:buClr>
              <a:buSzPct val="100000"/>
              <a:buFont typeface="Times New Roman" pitchFamily="18" charset="0"/>
              <a:tabLst>
                <a:tab pos="457200" algn="l"/>
                <a:tab pos="914400" algn="l"/>
                <a:tab pos="1371600" algn="l"/>
              </a:tabLst>
              <a:defRPr sz="3200">
                <a:solidFill>
                  <a:srgbClr val="000000"/>
                </a:solidFill>
                <a:latin typeface="Arial" pitchFamily="34" charset="0"/>
                <a:ea typeface="MS PGothic" pitchFamily="34" charset="-128"/>
              </a:defRPr>
            </a:lvl1pPr>
            <a:lvl2pPr eaLnBrk="0" hangingPunct="0">
              <a:lnSpc>
                <a:spcPct val="94000"/>
              </a:lnSpc>
              <a:spcAft>
                <a:spcPts val="1138"/>
              </a:spcAft>
              <a:buClr>
                <a:srgbClr val="000000"/>
              </a:buClr>
              <a:buSzPct val="100000"/>
              <a:buFont typeface="Times New Roman" pitchFamily="18" charset="0"/>
              <a:tabLst>
                <a:tab pos="457200" algn="l"/>
                <a:tab pos="914400" algn="l"/>
                <a:tab pos="1371600" algn="l"/>
              </a:tabLst>
              <a:defRPr sz="2400">
                <a:solidFill>
                  <a:srgbClr val="000000"/>
                </a:solidFill>
                <a:latin typeface="Arial" pitchFamily="34" charset="0"/>
                <a:ea typeface="MS PGothic" pitchFamily="34" charset="-128"/>
              </a:defRPr>
            </a:lvl2pPr>
            <a:lvl3pPr eaLnBrk="0" hangingPunct="0">
              <a:lnSpc>
                <a:spcPct val="94000"/>
              </a:lnSpc>
              <a:spcAft>
                <a:spcPts val="850"/>
              </a:spcAft>
              <a:buClr>
                <a:srgbClr val="000000"/>
              </a:buClr>
              <a:buSzPct val="100000"/>
              <a:buFont typeface="Times New Roman" pitchFamily="18" charset="0"/>
              <a:tabLst>
                <a:tab pos="457200" algn="l"/>
                <a:tab pos="914400" algn="l"/>
                <a:tab pos="1371600" algn="l"/>
              </a:tabLst>
              <a:defRPr sz="2000">
                <a:solidFill>
                  <a:srgbClr val="000000"/>
                </a:solidFill>
                <a:latin typeface="Arial" pitchFamily="34" charset="0"/>
                <a:ea typeface="MS PGothic" pitchFamily="34" charset="-128"/>
              </a:defRPr>
            </a:lvl3pPr>
            <a:lvl4pPr eaLnBrk="0" hangingPunct="0">
              <a:lnSpc>
                <a:spcPct val="94000"/>
              </a:lnSpc>
              <a:spcAft>
                <a:spcPts val="575"/>
              </a:spcAft>
              <a:buClr>
                <a:srgbClr val="000000"/>
              </a:buClr>
              <a:buSzPct val="100000"/>
              <a:buFont typeface="Times New Roman" pitchFamily="18" charset="0"/>
              <a:tabLst>
                <a:tab pos="457200" algn="l"/>
                <a:tab pos="914400" algn="l"/>
                <a:tab pos="1371600" algn="l"/>
              </a:tabLst>
              <a:defRPr sz="2000">
                <a:solidFill>
                  <a:srgbClr val="000000"/>
                </a:solidFill>
                <a:latin typeface="Arial" pitchFamily="34" charset="0"/>
                <a:ea typeface="MS PGothic" pitchFamily="34" charset="-128"/>
              </a:defRPr>
            </a:lvl4pPr>
            <a:lvl5pPr eaLnBrk="0" hangingPunct="0">
              <a:lnSpc>
                <a:spcPct val="94000"/>
              </a:lnSpc>
              <a:spcAft>
                <a:spcPts val="288"/>
              </a:spcAft>
              <a:buClr>
                <a:srgbClr val="000000"/>
              </a:buClr>
              <a:buSzPct val="100000"/>
              <a:buFont typeface="Times New Roman" pitchFamily="18" charset="0"/>
              <a:tabLst>
                <a:tab pos="457200" algn="l"/>
                <a:tab pos="914400" algn="l"/>
                <a:tab pos="1371600" algn="l"/>
              </a:tabLst>
              <a:defRPr sz="2000">
                <a:solidFill>
                  <a:srgbClr val="000000"/>
                </a:solidFill>
                <a:latin typeface="Arial" pitchFamily="34" charset="0"/>
                <a:ea typeface="MS PGothic" pitchFamily="34" charset="-128"/>
              </a:defRPr>
            </a:lvl5pPr>
            <a:lvl6pPr marL="2514600" indent="-228600" defTabSz="457200" eaLnBrk="0" fontAlgn="base" hangingPunct="0">
              <a:lnSpc>
                <a:spcPct val="94000"/>
              </a:lnSpc>
              <a:spcBef>
                <a:spcPct val="0"/>
              </a:spcBef>
              <a:spcAft>
                <a:spcPts val="288"/>
              </a:spcAft>
              <a:buClr>
                <a:srgbClr val="000000"/>
              </a:buClr>
              <a:buSzPct val="100000"/>
              <a:buFont typeface="Times New Roman" pitchFamily="18" charset="0"/>
              <a:tabLst>
                <a:tab pos="457200" algn="l"/>
                <a:tab pos="914400" algn="l"/>
                <a:tab pos="1371600" algn="l"/>
              </a:tabLst>
              <a:defRPr sz="2000">
                <a:solidFill>
                  <a:srgbClr val="000000"/>
                </a:solidFill>
                <a:latin typeface="Arial" pitchFamily="34" charset="0"/>
                <a:ea typeface="MS PGothic" pitchFamily="34" charset="-128"/>
              </a:defRPr>
            </a:lvl6pPr>
            <a:lvl7pPr marL="2971800" indent="-228600" defTabSz="457200" eaLnBrk="0" fontAlgn="base" hangingPunct="0">
              <a:lnSpc>
                <a:spcPct val="94000"/>
              </a:lnSpc>
              <a:spcBef>
                <a:spcPct val="0"/>
              </a:spcBef>
              <a:spcAft>
                <a:spcPts val="288"/>
              </a:spcAft>
              <a:buClr>
                <a:srgbClr val="000000"/>
              </a:buClr>
              <a:buSzPct val="100000"/>
              <a:buFont typeface="Times New Roman" pitchFamily="18" charset="0"/>
              <a:tabLst>
                <a:tab pos="457200" algn="l"/>
                <a:tab pos="914400" algn="l"/>
                <a:tab pos="1371600" algn="l"/>
              </a:tabLst>
              <a:defRPr sz="2000">
                <a:solidFill>
                  <a:srgbClr val="000000"/>
                </a:solidFill>
                <a:latin typeface="Arial" pitchFamily="34" charset="0"/>
                <a:ea typeface="MS PGothic" pitchFamily="34" charset="-128"/>
              </a:defRPr>
            </a:lvl7pPr>
            <a:lvl8pPr marL="3429000" indent="-228600" defTabSz="457200" eaLnBrk="0" fontAlgn="base" hangingPunct="0">
              <a:lnSpc>
                <a:spcPct val="94000"/>
              </a:lnSpc>
              <a:spcBef>
                <a:spcPct val="0"/>
              </a:spcBef>
              <a:spcAft>
                <a:spcPts val="288"/>
              </a:spcAft>
              <a:buClr>
                <a:srgbClr val="000000"/>
              </a:buClr>
              <a:buSzPct val="100000"/>
              <a:buFont typeface="Times New Roman" pitchFamily="18" charset="0"/>
              <a:tabLst>
                <a:tab pos="457200" algn="l"/>
                <a:tab pos="914400" algn="l"/>
                <a:tab pos="1371600" algn="l"/>
              </a:tabLst>
              <a:defRPr sz="2000">
                <a:solidFill>
                  <a:srgbClr val="000000"/>
                </a:solidFill>
                <a:latin typeface="Arial" pitchFamily="34" charset="0"/>
                <a:ea typeface="MS PGothic" pitchFamily="34" charset="-128"/>
              </a:defRPr>
            </a:lvl8pPr>
            <a:lvl9pPr marL="3886200" indent="-228600" defTabSz="457200" eaLnBrk="0" fontAlgn="base" hangingPunct="0">
              <a:lnSpc>
                <a:spcPct val="94000"/>
              </a:lnSpc>
              <a:spcBef>
                <a:spcPct val="0"/>
              </a:spcBef>
              <a:spcAft>
                <a:spcPts val="288"/>
              </a:spcAft>
              <a:buClr>
                <a:srgbClr val="000000"/>
              </a:buClr>
              <a:buSzPct val="100000"/>
              <a:buFont typeface="Times New Roman" pitchFamily="18" charset="0"/>
              <a:tabLst>
                <a:tab pos="457200" algn="l"/>
                <a:tab pos="914400" algn="l"/>
                <a:tab pos="1371600" algn="l"/>
              </a:tabLst>
              <a:defRPr sz="2000">
                <a:solidFill>
                  <a:srgbClr val="000000"/>
                </a:solidFill>
                <a:latin typeface="Arial" pitchFamily="34" charset="0"/>
                <a:ea typeface="MS PGothic" pitchFamily="34" charset="-128"/>
              </a:defRPr>
            </a:lvl9pPr>
          </a:lstStyle>
          <a:p>
            <a:pPr eaLnBrk="1">
              <a:lnSpc>
                <a:spcPct val="100000"/>
              </a:lnSpc>
              <a:spcAft>
                <a:spcPct val="0"/>
              </a:spcAft>
            </a:pPr>
            <a:r>
              <a:rPr lang="es-AR" altLang="es-AR" sz="1800">
                <a:cs typeface="Arial" pitchFamily="34" charset="0"/>
              </a:rPr>
              <a:t>Sitio Funcional</a:t>
            </a:r>
          </a:p>
        </p:txBody>
      </p:sp>
      <p:sp>
        <p:nvSpPr>
          <p:cNvPr id="51206" name="Text Box 5"/>
          <p:cNvSpPr txBox="1">
            <a:spLocks noChangeArrowheads="1"/>
          </p:cNvSpPr>
          <p:nvPr/>
        </p:nvSpPr>
        <p:spPr bwMode="auto">
          <a:xfrm>
            <a:off x="1965883" y="318273"/>
            <a:ext cx="7513637" cy="6270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33261" rIns="0" bIns="0" anchor="ctr"/>
          <a:lstStyle>
            <a:lvl1pPr eaLnBrk="0" hangingPunct="0">
              <a:lnSpc>
                <a:spcPct val="94000"/>
              </a:lnSpc>
              <a:spcAft>
                <a:spcPts val="1425"/>
              </a:spcAft>
              <a:buClr>
                <a:srgbClr val="000000"/>
              </a:buClr>
              <a:buSzPct val="100000"/>
              <a:buFont typeface="Times New Roman"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Lst>
              <a:defRPr sz="3200">
                <a:solidFill>
                  <a:srgbClr val="000000"/>
                </a:solidFill>
                <a:latin typeface="Arial" pitchFamily="34" charset="0"/>
                <a:ea typeface="MS PGothic" pitchFamily="34" charset="-128"/>
              </a:defRPr>
            </a:lvl1pPr>
            <a:lvl2pPr eaLnBrk="0" hangingPunct="0">
              <a:lnSpc>
                <a:spcPct val="94000"/>
              </a:lnSpc>
              <a:spcAft>
                <a:spcPts val="1138"/>
              </a:spcAft>
              <a:buClr>
                <a:srgbClr val="000000"/>
              </a:buClr>
              <a:buSzPct val="100000"/>
              <a:buFont typeface="Times New Roman"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Lst>
              <a:defRPr sz="2400">
                <a:solidFill>
                  <a:srgbClr val="000000"/>
                </a:solidFill>
                <a:latin typeface="Arial" pitchFamily="34" charset="0"/>
                <a:ea typeface="MS PGothic" pitchFamily="34" charset="-128"/>
              </a:defRPr>
            </a:lvl2pPr>
            <a:lvl3pPr eaLnBrk="0" hangingPunct="0">
              <a:lnSpc>
                <a:spcPct val="94000"/>
              </a:lnSpc>
              <a:spcAft>
                <a:spcPts val="850"/>
              </a:spcAft>
              <a:buClr>
                <a:srgbClr val="000000"/>
              </a:buClr>
              <a:buSzPct val="100000"/>
              <a:buFont typeface="Times New Roman"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Lst>
              <a:defRPr sz="2000">
                <a:solidFill>
                  <a:srgbClr val="000000"/>
                </a:solidFill>
                <a:latin typeface="Arial" pitchFamily="34" charset="0"/>
                <a:ea typeface="MS PGothic" pitchFamily="34" charset="-128"/>
              </a:defRPr>
            </a:lvl3pPr>
            <a:lvl4pPr eaLnBrk="0" hangingPunct="0">
              <a:lnSpc>
                <a:spcPct val="94000"/>
              </a:lnSpc>
              <a:spcAft>
                <a:spcPts val="575"/>
              </a:spcAft>
              <a:buClr>
                <a:srgbClr val="000000"/>
              </a:buClr>
              <a:buSzPct val="100000"/>
              <a:buFont typeface="Times New Roman"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Lst>
              <a:defRPr sz="2000">
                <a:solidFill>
                  <a:srgbClr val="000000"/>
                </a:solidFill>
                <a:latin typeface="Arial" pitchFamily="34" charset="0"/>
                <a:ea typeface="MS PGothic" pitchFamily="34" charset="-128"/>
              </a:defRPr>
            </a:lvl4pPr>
            <a:lvl5pPr eaLnBrk="0" hangingPunct="0">
              <a:lnSpc>
                <a:spcPct val="94000"/>
              </a:lnSpc>
              <a:spcAft>
                <a:spcPts val="288"/>
              </a:spcAft>
              <a:buClr>
                <a:srgbClr val="000000"/>
              </a:buClr>
              <a:buSzPct val="100000"/>
              <a:buFont typeface="Times New Roman"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Lst>
              <a:defRPr sz="2000">
                <a:solidFill>
                  <a:srgbClr val="000000"/>
                </a:solidFill>
                <a:latin typeface="Arial" pitchFamily="34" charset="0"/>
                <a:ea typeface="MS PGothic" pitchFamily="34" charset="-128"/>
              </a:defRPr>
            </a:lvl5pPr>
            <a:lvl6pPr marL="2514600" indent="-228600" defTabSz="457200" eaLnBrk="0" fontAlgn="base" hangingPunct="0">
              <a:lnSpc>
                <a:spcPct val="94000"/>
              </a:lnSpc>
              <a:spcBef>
                <a:spcPct val="0"/>
              </a:spcBef>
              <a:spcAft>
                <a:spcPts val="288"/>
              </a:spcAft>
              <a:buClr>
                <a:srgbClr val="000000"/>
              </a:buClr>
              <a:buSzPct val="100000"/>
              <a:buFont typeface="Times New Roman"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Lst>
              <a:defRPr sz="2000">
                <a:solidFill>
                  <a:srgbClr val="000000"/>
                </a:solidFill>
                <a:latin typeface="Arial" pitchFamily="34" charset="0"/>
                <a:ea typeface="MS PGothic" pitchFamily="34" charset="-128"/>
              </a:defRPr>
            </a:lvl6pPr>
            <a:lvl7pPr marL="2971800" indent="-228600" defTabSz="457200" eaLnBrk="0" fontAlgn="base" hangingPunct="0">
              <a:lnSpc>
                <a:spcPct val="94000"/>
              </a:lnSpc>
              <a:spcBef>
                <a:spcPct val="0"/>
              </a:spcBef>
              <a:spcAft>
                <a:spcPts val="288"/>
              </a:spcAft>
              <a:buClr>
                <a:srgbClr val="000000"/>
              </a:buClr>
              <a:buSzPct val="100000"/>
              <a:buFont typeface="Times New Roman"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Lst>
              <a:defRPr sz="2000">
                <a:solidFill>
                  <a:srgbClr val="000000"/>
                </a:solidFill>
                <a:latin typeface="Arial" pitchFamily="34" charset="0"/>
                <a:ea typeface="MS PGothic" pitchFamily="34" charset="-128"/>
              </a:defRPr>
            </a:lvl7pPr>
            <a:lvl8pPr marL="3429000" indent="-228600" defTabSz="457200" eaLnBrk="0" fontAlgn="base" hangingPunct="0">
              <a:lnSpc>
                <a:spcPct val="94000"/>
              </a:lnSpc>
              <a:spcBef>
                <a:spcPct val="0"/>
              </a:spcBef>
              <a:spcAft>
                <a:spcPts val="288"/>
              </a:spcAft>
              <a:buClr>
                <a:srgbClr val="000000"/>
              </a:buClr>
              <a:buSzPct val="100000"/>
              <a:buFont typeface="Times New Roman"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Lst>
              <a:defRPr sz="2000">
                <a:solidFill>
                  <a:srgbClr val="000000"/>
                </a:solidFill>
                <a:latin typeface="Arial" pitchFamily="34" charset="0"/>
                <a:ea typeface="MS PGothic" pitchFamily="34" charset="-128"/>
              </a:defRPr>
            </a:lvl8pPr>
            <a:lvl9pPr marL="3886200" indent="-228600" defTabSz="457200" eaLnBrk="0" fontAlgn="base" hangingPunct="0">
              <a:lnSpc>
                <a:spcPct val="94000"/>
              </a:lnSpc>
              <a:spcBef>
                <a:spcPct val="0"/>
              </a:spcBef>
              <a:spcAft>
                <a:spcPts val="288"/>
              </a:spcAft>
              <a:buClr>
                <a:srgbClr val="000000"/>
              </a:buClr>
              <a:buSzPct val="100000"/>
              <a:buFont typeface="Times New Roman"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Lst>
              <a:defRPr sz="2000">
                <a:solidFill>
                  <a:srgbClr val="000000"/>
                </a:solidFill>
                <a:latin typeface="Arial" pitchFamily="34" charset="0"/>
                <a:ea typeface="MS PGothic" pitchFamily="34" charset="-128"/>
              </a:defRPr>
            </a:lvl9pPr>
          </a:lstStyle>
          <a:p>
            <a:pPr algn="ctr" eaLnBrk="1">
              <a:spcAft>
                <a:spcPct val="0"/>
              </a:spcAft>
            </a:pPr>
            <a:r>
              <a:rPr lang="es-AR" altLang="es-AR" sz="4400" dirty="0" err="1">
                <a:latin typeface="Comic Sans MS" pitchFamily="66" charset="0"/>
                <a:cs typeface="Arial" pitchFamily="34" charset="0"/>
              </a:rPr>
              <a:t>Drogabilidad</a:t>
            </a:r>
            <a:r>
              <a:rPr lang="es-AR" altLang="es-AR" sz="4400" dirty="0">
                <a:latin typeface="Comic Sans MS" pitchFamily="66" charset="0"/>
                <a:cs typeface="Arial" pitchFamily="34" charset="0"/>
              </a:rPr>
              <a:t> estructural</a:t>
            </a:r>
          </a:p>
        </p:txBody>
      </p:sp>
      <p:sp>
        <p:nvSpPr>
          <p:cNvPr id="18438" name="Freeform 6"/>
          <p:cNvSpPr>
            <a:spLocks/>
          </p:cNvSpPr>
          <p:nvPr/>
        </p:nvSpPr>
        <p:spPr bwMode="auto">
          <a:xfrm>
            <a:off x="7251445" y="5026697"/>
            <a:ext cx="457200" cy="1006475"/>
          </a:xfrm>
          <a:custGeom>
            <a:avLst/>
            <a:gdLst>
              <a:gd name="T0" fmla="*/ 0 w 1271"/>
              <a:gd name="T1" fmla="*/ 0 h 2795"/>
              <a:gd name="T2" fmla="*/ 2147483647 w 1271"/>
              <a:gd name="T3" fmla="*/ 2147483647 h 2795"/>
              <a:gd name="T4" fmla="*/ 0 60000 65536"/>
              <a:gd name="T5" fmla="*/ 0 60000 65536"/>
            </a:gdLst>
            <a:ahLst/>
            <a:cxnLst>
              <a:cxn ang="T4">
                <a:pos x="T0" y="T1"/>
              </a:cxn>
              <a:cxn ang="T5">
                <a:pos x="T2" y="T3"/>
              </a:cxn>
            </a:cxnLst>
            <a:rect l="0" t="0" r="r" b="b"/>
            <a:pathLst>
              <a:path w="1271" h="2795">
                <a:moveTo>
                  <a:pt x="0" y="0"/>
                </a:moveTo>
                <a:lnTo>
                  <a:pt x="1270" y="2794"/>
                </a:lnTo>
              </a:path>
            </a:pathLst>
          </a:custGeom>
          <a:noFill/>
          <a:ln w="18360" cap="flat">
            <a:solidFill>
              <a:srgbClr val="FF3333"/>
            </a:solidFill>
            <a:round/>
            <a:headEn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430" tIns="45715" rIns="91430" bIns="45715"/>
          <a:lstStyle/>
          <a:p>
            <a:endParaRPr lang="es-AR"/>
          </a:p>
        </p:txBody>
      </p:sp>
      <p:sp>
        <p:nvSpPr>
          <p:cNvPr id="18439" name="Freeform 7"/>
          <p:cNvSpPr>
            <a:spLocks/>
          </p:cNvSpPr>
          <p:nvPr/>
        </p:nvSpPr>
        <p:spPr bwMode="auto">
          <a:xfrm>
            <a:off x="5971920" y="4569497"/>
            <a:ext cx="1096963" cy="914400"/>
          </a:xfrm>
          <a:custGeom>
            <a:avLst/>
            <a:gdLst>
              <a:gd name="T0" fmla="*/ 2147483647 w 3049"/>
              <a:gd name="T1" fmla="*/ 0 h 2541"/>
              <a:gd name="T2" fmla="*/ 0 w 3049"/>
              <a:gd name="T3" fmla="*/ 2147483647 h 2541"/>
              <a:gd name="T4" fmla="*/ 0 60000 65536"/>
              <a:gd name="T5" fmla="*/ 0 60000 65536"/>
            </a:gdLst>
            <a:ahLst/>
            <a:cxnLst>
              <a:cxn ang="T4">
                <a:pos x="T0" y="T1"/>
              </a:cxn>
              <a:cxn ang="T5">
                <a:pos x="T2" y="T3"/>
              </a:cxn>
            </a:cxnLst>
            <a:rect l="0" t="0" r="r" b="b"/>
            <a:pathLst>
              <a:path w="3049" h="2541">
                <a:moveTo>
                  <a:pt x="3048" y="0"/>
                </a:moveTo>
                <a:lnTo>
                  <a:pt x="0" y="2540"/>
                </a:lnTo>
              </a:path>
            </a:pathLst>
          </a:custGeom>
          <a:noFill/>
          <a:ln w="18360" cap="flat">
            <a:solidFill>
              <a:srgbClr val="FF3333"/>
            </a:solidFill>
            <a:round/>
            <a:headEn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430" tIns="45715" rIns="91430" bIns="45715"/>
          <a:lstStyle/>
          <a:p>
            <a:endParaRPr lang="es-AR"/>
          </a:p>
        </p:txBody>
      </p:sp>
      <p:sp>
        <p:nvSpPr>
          <p:cNvPr id="18442" name="Oval 10"/>
          <p:cNvSpPr>
            <a:spLocks noChangeArrowheads="1"/>
          </p:cNvSpPr>
          <p:nvPr/>
        </p:nvSpPr>
        <p:spPr bwMode="auto">
          <a:xfrm>
            <a:off x="6703758" y="3929736"/>
            <a:ext cx="914400" cy="914400"/>
          </a:xfrm>
          <a:prstGeom prst="ellipse">
            <a:avLst/>
          </a:prstGeom>
          <a:noFill/>
          <a:ln w="18360">
            <a:solidFill>
              <a:srgbClr val="FF3333"/>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1430" tIns="45715" rIns="91430" bIns="45715" anchor="ctr"/>
          <a:lstStyle/>
          <a:p>
            <a:pPr hangingPunct="0">
              <a:lnSpc>
                <a:spcPct val="94000"/>
              </a:lnSpc>
              <a:buClr>
                <a:srgbClr val="000000"/>
              </a:buClr>
              <a:buSzPct val="100000"/>
              <a:buFont typeface="Times New Roman" pitchFamily="18" charset="0"/>
              <a:buNone/>
            </a:pPr>
            <a:endParaRPr lang="es-AR" altLang="es-AR"/>
          </a:p>
        </p:txBody>
      </p:sp>
      <p:sp>
        <p:nvSpPr>
          <p:cNvPr id="18443" name="Oval 11"/>
          <p:cNvSpPr>
            <a:spLocks noChangeArrowheads="1"/>
          </p:cNvSpPr>
          <p:nvPr/>
        </p:nvSpPr>
        <p:spPr bwMode="auto">
          <a:xfrm>
            <a:off x="6787895" y="4334547"/>
            <a:ext cx="914400" cy="1096963"/>
          </a:xfrm>
          <a:prstGeom prst="ellipse">
            <a:avLst/>
          </a:prstGeom>
          <a:noFill/>
          <a:ln w="18360">
            <a:solidFill>
              <a:srgbClr val="0099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1430" tIns="45715" rIns="91430" bIns="45715" anchor="ctr"/>
          <a:lstStyle/>
          <a:p>
            <a:pPr hangingPunct="0">
              <a:lnSpc>
                <a:spcPct val="94000"/>
              </a:lnSpc>
              <a:buClr>
                <a:srgbClr val="000000"/>
              </a:buClr>
              <a:buSzPct val="100000"/>
              <a:buFont typeface="Times New Roman" pitchFamily="18" charset="0"/>
              <a:buNone/>
            </a:pPr>
            <a:endParaRPr lang="es-AR" altLang="es-AR"/>
          </a:p>
        </p:txBody>
      </p:sp>
      <p:sp>
        <p:nvSpPr>
          <p:cNvPr id="2" name="Marcador de número de diapositiva 1"/>
          <p:cNvSpPr>
            <a:spLocks noGrp="1"/>
          </p:cNvSpPr>
          <p:nvPr>
            <p:ph type="sldNum" sz="quarter" idx="12"/>
          </p:nvPr>
        </p:nvSpPr>
        <p:spPr/>
        <p:txBody>
          <a:bodyPr/>
          <a:lstStyle/>
          <a:p>
            <a:fld id="{CC2E6365-54A6-490A-8B25-E15F28679A5E}" type="slidenum">
              <a:rPr lang="pt-BR" smtClean="0"/>
              <a:pPr/>
              <a:t>62</a:t>
            </a:fld>
            <a:endParaRPr lang="pt-BR"/>
          </a:p>
        </p:txBody>
      </p:sp>
    </p:spTree>
    <p:extLst>
      <p:ext uri="{BB962C8B-B14F-4D97-AF65-F5344CB8AC3E}">
        <p14:creationId xmlns:p14="http://schemas.microsoft.com/office/powerpoint/2010/main" val="24476002"/>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fill="hold" nodeType="clickEffect">
                                  <p:stCondLst>
                                    <p:cond delay="0"/>
                                  </p:stCondLst>
                                  <p:childTnLst>
                                    <p:set>
                                      <p:cBhvr additive="repl">
                                        <p:cTn id="6" dur="1" fill="hold">
                                          <p:stCondLst>
                                            <p:cond delay="0"/>
                                          </p:stCondLst>
                                        </p:cTn>
                                        <p:tgtEl>
                                          <p:spTgt spid="1843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fill="hold" nodeType="clickEffect">
                                  <p:stCondLst>
                                    <p:cond delay="0"/>
                                  </p:stCondLst>
                                  <p:childTnLst>
                                    <p:set>
                                      <p:cBhvr additive="repl">
                                        <p:cTn id="10" dur="1" fill="hold">
                                          <p:stCondLst>
                                            <p:cond delay="0"/>
                                          </p:stCondLst>
                                        </p:cTn>
                                        <p:tgtEl>
                                          <p:spTgt spid="1843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fill="hold" nodeType="clickEffect">
                                  <p:stCondLst>
                                    <p:cond delay="0"/>
                                  </p:stCondLst>
                                  <p:childTnLst>
                                    <p:set>
                                      <p:cBhvr additive="repl">
                                        <p:cTn id="14" dur="1" fill="hold">
                                          <p:stCondLst>
                                            <p:cond delay="0"/>
                                          </p:stCondLst>
                                        </p:cTn>
                                        <p:tgtEl>
                                          <p:spTgt spid="18434"/>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fill="hold" nodeType="clickEffect">
                                  <p:stCondLst>
                                    <p:cond delay="0"/>
                                  </p:stCondLst>
                                  <p:childTnLst>
                                    <p:set>
                                      <p:cBhvr additive="repl">
                                        <p:cTn id="18" dur="1" fill="hold">
                                          <p:stCondLst>
                                            <p:cond delay="0"/>
                                          </p:stCondLst>
                                        </p:cTn>
                                        <p:tgtEl>
                                          <p:spTgt spid="18435"/>
                                        </p:tgtEl>
                                        <p:attrNameLst>
                                          <p:attrName>style.visibility</p:attrName>
                                        </p:attrNameLst>
                                      </p:cBhvr>
                                      <p:to>
                                        <p:strVal val="visible"/>
                                      </p:to>
                                    </p:set>
                                  </p:childTnLst>
                                </p:cTn>
                              </p:par>
                              <p:par>
                                <p:cTn id="19" presetID="1" presetClass="entr" fill="hold" grpId="0" nodeType="withEffect">
                                  <p:stCondLst>
                                    <p:cond delay="0"/>
                                  </p:stCondLst>
                                  <p:childTnLst>
                                    <p:set>
                                      <p:cBhvr additive="repl">
                                        <p:cTn id="20" dur="1" fill="hold">
                                          <p:stCondLst>
                                            <p:cond delay="0"/>
                                          </p:stCondLst>
                                        </p:cTn>
                                        <p:tgtEl>
                                          <p:spTgt spid="18438"/>
                                        </p:tgtEl>
                                        <p:attrNameLst>
                                          <p:attrName>style.visibility</p:attrName>
                                        </p:attrNameLst>
                                      </p:cBhvr>
                                      <p:to>
                                        <p:strVal val="visible"/>
                                      </p:to>
                                    </p:set>
                                  </p:childTnLst>
                                </p:cTn>
                              </p:par>
                              <p:par>
                                <p:cTn id="21" presetID="1" presetClass="entr" fill="hold" grpId="0" nodeType="withEffect">
                                  <p:stCondLst>
                                    <p:cond delay="0"/>
                                  </p:stCondLst>
                                  <p:childTnLst>
                                    <p:set>
                                      <p:cBhvr additive="repl">
                                        <p:cTn id="22" dur="1" fill="hold">
                                          <p:stCondLst>
                                            <p:cond delay="0"/>
                                          </p:stCondLst>
                                        </p:cTn>
                                        <p:tgtEl>
                                          <p:spTgt spid="18443"/>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fill="hold" nodeType="clickEffect">
                                  <p:stCondLst>
                                    <p:cond delay="0"/>
                                  </p:stCondLst>
                                  <p:childTnLst>
                                    <p:set>
                                      <p:cBhvr additive="repl">
                                        <p:cTn id="26" dur="1" fill="hold">
                                          <p:stCondLst>
                                            <p:cond delay="0"/>
                                          </p:stCondLst>
                                        </p:cTn>
                                        <p:tgtEl>
                                          <p:spTgt spid="18436"/>
                                        </p:tgtEl>
                                        <p:attrNameLst>
                                          <p:attrName>style.visibility</p:attrName>
                                        </p:attrNameLst>
                                      </p:cBhvr>
                                      <p:to>
                                        <p:strVal val="visible"/>
                                      </p:to>
                                    </p:set>
                                  </p:childTnLst>
                                </p:cTn>
                              </p:par>
                              <p:par>
                                <p:cTn id="27" presetID="1" presetClass="entr" fill="hold" grpId="0" nodeType="withEffect">
                                  <p:stCondLst>
                                    <p:cond delay="0"/>
                                  </p:stCondLst>
                                  <p:childTnLst>
                                    <p:set>
                                      <p:cBhvr additive="repl">
                                        <p:cTn id="28" dur="1" fill="hold">
                                          <p:stCondLst>
                                            <p:cond delay="0"/>
                                          </p:stCondLst>
                                        </p:cTn>
                                        <p:tgtEl>
                                          <p:spTgt spid="18442"/>
                                        </p:tgtEl>
                                        <p:attrNameLst>
                                          <p:attrName>style.visibility</p:attrName>
                                        </p:attrNameLst>
                                      </p:cBhvr>
                                      <p:to>
                                        <p:strVal val="visible"/>
                                      </p:to>
                                    </p:set>
                                  </p:childTnLst>
                                </p:cTn>
                              </p:par>
                              <p:par>
                                <p:cTn id="29" presetID="1" presetClass="entr" fill="hold" grpId="0" nodeType="withEffect">
                                  <p:stCondLst>
                                    <p:cond delay="0"/>
                                  </p:stCondLst>
                                  <p:childTnLst>
                                    <p:set>
                                      <p:cBhvr additive="repl">
                                        <p:cTn id="30" dur="1" fill="hold">
                                          <p:stCondLst>
                                            <p:cond delay="0"/>
                                          </p:stCondLst>
                                        </p:cTn>
                                        <p:tgtEl>
                                          <p:spTgt spid="184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8" grpId="0" animBg="1"/>
      <p:bldP spid="18439" grpId="0" animBg="1"/>
      <p:bldP spid="18442" grpId="0" animBg="1"/>
      <p:bldP spid="18443"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ext Box 9"/>
          <p:cNvSpPr txBox="1">
            <a:spLocks noChangeArrowheads="1"/>
          </p:cNvSpPr>
          <p:nvPr/>
        </p:nvSpPr>
        <p:spPr bwMode="auto">
          <a:xfrm>
            <a:off x="-197280" y="387400"/>
            <a:ext cx="9144000" cy="12271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9991" tIns="75232" rIns="89991" bIns="44996"/>
          <a:lstStyle>
            <a:lvl1pPr eaLnBrk="0" hangingPunct="0">
              <a:lnSpc>
                <a:spcPct val="94000"/>
              </a:lnSpc>
              <a:spcAft>
                <a:spcPts val="1425"/>
              </a:spcAft>
              <a:buClr>
                <a:srgbClr val="000000"/>
              </a:buClr>
              <a:buSzPct val="100000"/>
              <a:buFont typeface="Times New Roman"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sz="3200">
                <a:solidFill>
                  <a:srgbClr val="000000"/>
                </a:solidFill>
                <a:latin typeface="Arial" pitchFamily="34" charset="0"/>
                <a:ea typeface="MS PGothic" pitchFamily="34" charset="-128"/>
              </a:defRPr>
            </a:lvl1pPr>
            <a:lvl2pPr eaLnBrk="0" hangingPunct="0">
              <a:lnSpc>
                <a:spcPct val="94000"/>
              </a:lnSpc>
              <a:spcAft>
                <a:spcPts val="1138"/>
              </a:spcAft>
              <a:buClr>
                <a:srgbClr val="000000"/>
              </a:buClr>
              <a:buSzPct val="100000"/>
              <a:buFont typeface="Times New Roman"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sz="2400">
                <a:solidFill>
                  <a:srgbClr val="000000"/>
                </a:solidFill>
                <a:latin typeface="Arial" pitchFamily="34" charset="0"/>
                <a:ea typeface="MS PGothic" pitchFamily="34" charset="-128"/>
              </a:defRPr>
            </a:lvl2pPr>
            <a:lvl3pPr eaLnBrk="0" hangingPunct="0">
              <a:lnSpc>
                <a:spcPct val="94000"/>
              </a:lnSpc>
              <a:spcAft>
                <a:spcPts val="850"/>
              </a:spcAft>
              <a:buClr>
                <a:srgbClr val="000000"/>
              </a:buClr>
              <a:buSzPct val="100000"/>
              <a:buFont typeface="Times New Roman"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sz="2000">
                <a:solidFill>
                  <a:srgbClr val="000000"/>
                </a:solidFill>
                <a:latin typeface="Arial" pitchFamily="34" charset="0"/>
                <a:ea typeface="MS PGothic" pitchFamily="34" charset="-128"/>
              </a:defRPr>
            </a:lvl3pPr>
            <a:lvl4pPr eaLnBrk="0" hangingPunct="0">
              <a:lnSpc>
                <a:spcPct val="94000"/>
              </a:lnSpc>
              <a:spcAft>
                <a:spcPts val="575"/>
              </a:spcAft>
              <a:buClr>
                <a:srgbClr val="000000"/>
              </a:buClr>
              <a:buSzPct val="100000"/>
              <a:buFont typeface="Times New Roman"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sz="2000">
                <a:solidFill>
                  <a:srgbClr val="000000"/>
                </a:solidFill>
                <a:latin typeface="Arial" pitchFamily="34" charset="0"/>
                <a:ea typeface="MS PGothic" pitchFamily="34" charset="-128"/>
              </a:defRPr>
            </a:lvl4pPr>
            <a:lvl5pPr eaLnBrk="0" hangingPunct="0">
              <a:lnSpc>
                <a:spcPct val="94000"/>
              </a:lnSpc>
              <a:spcAft>
                <a:spcPts val="288"/>
              </a:spcAft>
              <a:buClr>
                <a:srgbClr val="000000"/>
              </a:buClr>
              <a:buSzPct val="100000"/>
              <a:buFont typeface="Times New Roman"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sz="2000">
                <a:solidFill>
                  <a:srgbClr val="000000"/>
                </a:solidFill>
                <a:latin typeface="Arial" pitchFamily="34" charset="0"/>
                <a:ea typeface="MS PGothic" pitchFamily="34" charset="-128"/>
              </a:defRPr>
            </a:lvl5pPr>
            <a:lvl6pPr marL="2514600" indent="-228600" defTabSz="457200" eaLnBrk="0" fontAlgn="base" hangingPunct="0">
              <a:lnSpc>
                <a:spcPct val="94000"/>
              </a:lnSpc>
              <a:spcBef>
                <a:spcPct val="0"/>
              </a:spcBef>
              <a:spcAft>
                <a:spcPts val="288"/>
              </a:spcAft>
              <a:buClr>
                <a:srgbClr val="000000"/>
              </a:buClr>
              <a:buSzPct val="100000"/>
              <a:buFont typeface="Times New Roman"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sz="2000">
                <a:solidFill>
                  <a:srgbClr val="000000"/>
                </a:solidFill>
                <a:latin typeface="Arial" pitchFamily="34" charset="0"/>
                <a:ea typeface="MS PGothic" pitchFamily="34" charset="-128"/>
              </a:defRPr>
            </a:lvl6pPr>
            <a:lvl7pPr marL="2971800" indent="-228600" defTabSz="457200" eaLnBrk="0" fontAlgn="base" hangingPunct="0">
              <a:lnSpc>
                <a:spcPct val="94000"/>
              </a:lnSpc>
              <a:spcBef>
                <a:spcPct val="0"/>
              </a:spcBef>
              <a:spcAft>
                <a:spcPts val="288"/>
              </a:spcAft>
              <a:buClr>
                <a:srgbClr val="000000"/>
              </a:buClr>
              <a:buSzPct val="100000"/>
              <a:buFont typeface="Times New Roman"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sz="2000">
                <a:solidFill>
                  <a:srgbClr val="000000"/>
                </a:solidFill>
                <a:latin typeface="Arial" pitchFamily="34" charset="0"/>
                <a:ea typeface="MS PGothic" pitchFamily="34" charset="-128"/>
              </a:defRPr>
            </a:lvl7pPr>
            <a:lvl8pPr marL="3429000" indent="-228600" defTabSz="457200" eaLnBrk="0" fontAlgn="base" hangingPunct="0">
              <a:lnSpc>
                <a:spcPct val="94000"/>
              </a:lnSpc>
              <a:spcBef>
                <a:spcPct val="0"/>
              </a:spcBef>
              <a:spcAft>
                <a:spcPts val="288"/>
              </a:spcAft>
              <a:buClr>
                <a:srgbClr val="000000"/>
              </a:buClr>
              <a:buSzPct val="100000"/>
              <a:buFont typeface="Times New Roman"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sz="2000">
                <a:solidFill>
                  <a:srgbClr val="000000"/>
                </a:solidFill>
                <a:latin typeface="Arial" pitchFamily="34" charset="0"/>
                <a:ea typeface="MS PGothic" pitchFamily="34" charset="-128"/>
              </a:defRPr>
            </a:lvl8pPr>
            <a:lvl9pPr marL="3886200" indent="-228600" defTabSz="457200" eaLnBrk="0" fontAlgn="base" hangingPunct="0">
              <a:lnSpc>
                <a:spcPct val="94000"/>
              </a:lnSpc>
              <a:spcBef>
                <a:spcPct val="0"/>
              </a:spcBef>
              <a:spcAft>
                <a:spcPts val="288"/>
              </a:spcAft>
              <a:buClr>
                <a:srgbClr val="000000"/>
              </a:buClr>
              <a:buSzPct val="100000"/>
              <a:buFont typeface="Times New Roman"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sz="2000">
                <a:solidFill>
                  <a:srgbClr val="000000"/>
                </a:solidFill>
                <a:latin typeface="Arial" pitchFamily="34" charset="0"/>
                <a:ea typeface="MS PGothic" pitchFamily="34" charset="-128"/>
              </a:defRPr>
            </a:lvl9pPr>
          </a:lstStyle>
          <a:p>
            <a:pPr algn="r" eaLnBrk="1">
              <a:spcAft>
                <a:spcPct val="0"/>
              </a:spcAft>
            </a:pPr>
            <a:r>
              <a:rPr lang="es-AR" altLang="es-AR" dirty="0">
                <a:latin typeface="Comic Sans MS" pitchFamily="66" charset="0"/>
                <a:cs typeface="Arial" pitchFamily="34" charset="0"/>
              </a:rPr>
              <a:t>Qué esperamos de una proteína para que sea buen blanco para eliminar </a:t>
            </a:r>
            <a:r>
              <a:rPr lang="es-AR" altLang="es-AR" i="1" dirty="0">
                <a:latin typeface="Comic Sans MS" pitchFamily="66" charset="0"/>
                <a:cs typeface="Arial" pitchFamily="34" charset="0"/>
              </a:rPr>
              <a:t>M. tuberculosis </a:t>
            </a:r>
            <a:r>
              <a:rPr lang="es-AR" altLang="es-AR" dirty="0">
                <a:latin typeface="Comic Sans MS" pitchFamily="66" charset="0"/>
                <a:cs typeface="Arial" pitchFamily="34" charset="0"/>
              </a:rPr>
              <a:t>en la fase latente?</a:t>
            </a:r>
          </a:p>
        </p:txBody>
      </p:sp>
      <p:sp>
        <p:nvSpPr>
          <p:cNvPr id="2" name="1 CuadroTexto"/>
          <p:cNvSpPr txBox="1"/>
          <p:nvPr/>
        </p:nvSpPr>
        <p:spPr>
          <a:xfrm>
            <a:off x="611188" y="1916113"/>
            <a:ext cx="3960812" cy="461962"/>
          </a:xfrm>
          <a:prstGeom prst="rect">
            <a:avLst/>
          </a:prstGeom>
          <a:noFill/>
        </p:spPr>
        <p:txBody>
          <a:bodyPr lIns="91430" tIns="45715" rIns="91430" bIns="45715">
            <a:spAutoFit/>
          </a:bodyPr>
          <a:lstStyle/>
          <a:p>
            <a:pPr>
              <a:defRPr/>
            </a:pPr>
            <a:r>
              <a:rPr lang="es-AR" sz="2400" dirty="0" err="1">
                <a:solidFill>
                  <a:schemeClr val="bg1">
                    <a:lumMod val="75000"/>
                  </a:schemeClr>
                </a:solidFill>
                <a:latin typeface="Comic Sans MS" panose="030F0702030302020204" pitchFamily="66" charset="0"/>
              </a:rPr>
              <a:t>Drogable</a:t>
            </a:r>
            <a:endParaRPr lang="es-AR" sz="2400" dirty="0">
              <a:solidFill>
                <a:schemeClr val="bg1">
                  <a:lumMod val="75000"/>
                </a:schemeClr>
              </a:solidFill>
              <a:latin typeface="Comic Sans MS" panose="030F0702030302020204" pitchFamily="66" charset="0"/>
            </a:endParaRPr>
          </a:p>
        </p:txBody>
      </p:sp>
      <p:sp>
        <p:nvSpPr>
          <p:cNvPr id="52228" name="11 CuadroTexto"/>
          <p:cNvSpPr txBox="1">
            <a:spLocks noChangeArrowheads="1"/>
          </p:cNvSpPr>
          <p:nvPr/>
        </p:nvSpPr>
        <p:spPr bwMode="auto">
          <a:xfrm>
            <a:off x="611188" y="2463801"/>
            <a:ext cx="3960812"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tIns="45715" rIns="91430" bIns="45715">
            <a:spAutoFit/>
          </a:bodyPr>
          <a:lstStyle/>
          <a:p>
            <a:r>
              <a:rPr lang="es-AR" altLang="es-AR" sz="2400">
                <a:latin typeface="Comic Sans MS" pitchFamily="66" charset="0"/>
              </a:rPr>
              <a:t>Esencial</a:t>
            </a:r>
          </a:p>
        </p:txBody>
      </p:sp>
      <p:sp>
        <p:nvSpPr>
          <p:cNvPr id="13" name="12 CuadroTexto"/>
          <p:cNvSpPr txBox="1"/>
          <p:nvPr/>
        </p:nvSpPr>
        <p:spPr>
          <a:xfrm>
            <a:off x="611188" y="3040063"/>
            <a:ext cx="5689600" cy="460375"/>
          </a:xfrm>
          <a:prstGeom prst="rect">
            <a:avLst/>
          </a:prstGeom>
          <a:noFill/>
        </p:spPr>
        <p:txBody>
          <a:bodyPr lIns="91430" tIns="45715" rIns="91430" bIns="45715">
            <a:spAutoFit/>
          </a:bodyPr>
          <a:lstStyle/>
          <a:p>
            <a:pPr>
              <a:defRPr/>
            </a:pPr>
            <a:r>
              <a:rPr lang="es-AR" sz="2400" dirty="0">
                <a:solidFill>
                  <a:schemeClr val="bg1">
                    <a:lumMod val="75000"/>
                  </a:schemeClr>
                </a:solidFill>
                <a:latin typeface="Comic Sans MS" panose="030F0702030302020204" pitchFamily="66" charset="0"/>
              </a:rPr>
              <a:t>Relevante en la fase de latencia</a:t>
            </a:r>
          </a:p>
        </p:txBody>
      </p:sp>
      <p:sp>
        <p:nvSpPr>
          <p:cNvPr id="14" name="13 CuadroTexto"/>
          <p:cNvSpPr txBox="1"/>
          <p:nvPr/>
        </p:nvSpPr>
        <p:spPr>
          <a:xfrm>
            <a:off x="611188" y="3687763"/>
            <a:ext cx="5689600" cy="461962"/>
          </a:xfrm>
          <a:prstGeom prst="rect">
            <a:avLst/>
          </a:prstGeom>
          <a:noFill/>
        </p:spPr>
        <p:txBody>
          <a:bodyPr lIns="91430" tIns="45715" rIns="91430" bIns="45715">
            <a:spAutoFit/>
          </a:bodyPr>
          <a:lstStyle/>
          <a:p>
            <a:pPr>
              <a:defRPr/>
            </a:pPr>
            <a:r>
              <a:rPr lang="es-AR" sz="2400" dirty="0">
                <a:solidFill>
                  <a:schemeClr val="bg1">
                    <a:lumMod val="75000"/>
                  </a:schemeClr>
                </a:solidFill>
                <a:latin typeface="Comic Sans MS" panose="030F0702030302020204" pitchFamily="66" charset="0"/>
              </a:rPr>
              <a:t>Importante en el contexto metabólico</a:t>
            </a:r>
          </a:p>
        </p:txBody>
      </p:sp>
      <p:sp>
        <p:nvSpPr>
          <p:cNvPr id="15" name="14 CuadroTexto"/>
          <p:cNvSpPr txBox="1"/>
          <p:nvPr/>
        </p:nvSpPr>
        <p:spPr>
          <a:xfrm>
            <a:off x="611189" y="4335463"/>
            <a:ext cx="7705725" cy="461962"/>
          </a:xfrm>
          <a:prstGeom prst="rect">
            <a:avLst/>
          </a:prstGeom>
          <a:noFill/>
        </p:spPr>
        <p:txBody>
          <a:bodyPr lIns="91430" tIns="45715" rIns="91430" bIns="45715">
            <a:spAutoFit/>
          </a:bodyPr>
          <a:lstStyle/>
          <a:p>
            <a:pPr>
              <a:defRPr/>
            </a:pPr>
            <a:r>
              <a:rPr lang="es-AR" sz="2400" dirty="0">
                <a:solidFill>
                  <a:schemeClr val="bg1">
                    <a:lumMod val="75000"/>
                  </a:schemeClr>
                </a:solidFill>
                <a:latin typeface="Comic Sans MS" panose="030F0702030302020204" pitchFamily="66" charset="0"/>
              </a:rPr>
              <a:t>Que al ser inhibida no presente efectos adversos </a:t>
            </a:r>
          </a:p>
        </p:txBody>
      </p:sp>
      <p:sp>
        <p:nvSpPr>
          <p:cNvPr id="3" name="Marcador de número de diapositiva 2"/>
          <p:cNvSpPr>
            <a:spLocks noGrp="1"/>
          </p:cNvSpPr>
          <p:nvPr>
            <p:ph type="sldNum" sz="quarter" idx="12"/>
          </p:nvPr>
        </p:nvSpPr>
        <p:spPr/>
        <p:txBody>
          <a:bodyPr/>
          <a:lstStyle/>
          <a:p>
            <a:fld id="{CC2E6365-54A6-490A-8B25-E15F28679A5E}" type="slidenum">
              <a:rPr lang="pt-BR" smtClean="0"/>
              <a:pPr/>
              <a:t>63</a:t>
            </a:fld>
            <a:endParaRPr lang="pt-BR"/>
          </a:p>
        </p:txBody>
      </p:sp>
    </p:spTree>
    <p:extLst>
      <p:ext uri="{BB962C8B-B14F-4D97-AF65-F5344CB8AC3E}">
        <p14:creationId xmlns:p14="http://schemas.microsoft.com/office/powerpoint/2010/main" val="2794163048"/>
      </p:ext>
    </p:extLst>
  </p:cSld>
  <p:clrMapOvr>
    <a:masterClrMapping/>
  </p:clrMapOvr>
  <p:transition spd="me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4 CuadroTexto"/>
          <p:cNvSpPr txBox="1">
            <a:spLocks noChangeArrowheads="1"/>
          </p:cNvSpPr>
          <p:nvPr/>
        </p:nvSpPr>
        <p:spPr bwMode="auto">
          <a:xfrm>
            <a:off x="216329" y="209729"/>
            <a:ext cx="9124950" cy="1076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tIns="45715" rIns="91430" bIns="45715">
            <a:spAutoFit/>
          </a:bodyPr>
          <a:lstStyle/>
          <a:p>
            <a:r>
              <a:rPr lang="es-AR" altLang="es-AR" sz="3200" dirty="0">
                <a:latin typeface="Comic Sans MS" pitchFamily="66" charset="0"/>
              </a:rPr>
              <a:t>Tecnologías basadas en </a:t>
            </a:r>
            <a:r>
              <a:rPr lang="es-AR" altLang="es-AR" sz="3200" dirty="0" err="1">
                <a:latin typeface="Comic Sans MS" pitchFamily="66" charset="0"/>
              </a:rPr>
              <a:t>TraSH</a:t>
            </a:r>
            <a:r>
              <a:rPr lang="es-AR" altLang="es-AR" sz="3200" dirty="0">
                <a:latin typeface="Comic Sans MS" pitchFamily="66" charset="0"/>
              </a:rPr>
              <a:t> (</a:t>
            </a:r>
            <a:r>
              <a:rPr lang="es-AR" altLang="es-AR" sz="3200" dirty="0" err="1">
                <a:latin typeface="Comic Sans MS" pitchFamily="66" charset="0"/>
              </a:rPr>
              <a:t>Transposon</a:t>
            </a:r>
            <a:r>
              <a:rPr lang="es-AR" altLang="es-AR" sz="3200" dirty="0">
                <a:latin typeface="Comic Sans MS" pitchFamily="66" charset="0"/>
              </a:rPr>
              <a:t> </a:t>
            </a:r>
            <a:r>
              <a:rPr lang="es-AR" altLang="es-AR" sz="3200" dirty="0" err="1">
                <a:latin typeface="Comic Sans MS" pitchFamily="66" charset="0"/>
              </a:rPr>
              <a:t>Site</a:t>
            </a:r>
            <a:r>
              <a:rPr lang="es-AR" altLang="es-AR" sz="3200" dirty="0">
                <a:latin typeface="Comic Sans MS" pitchFamily="66" charset="0"/>
              </a:rPr>
              <a:t> </a:t>
            </a:r>
            <a:r>
              <a:rPr lang="es-AR" altLang="es-AR" sz="3200" dirty="0" err="1">
                <a:latin typeface="Comic Sans MS" pitchFamily="66" charset="0"/>
              </a:rPr>
              <a:t>Hybridization</a:t>
            </a:r>
            <a:r>
              <a:rPr lang="es-AR" altLang="es-AR" sz="3200" dirty="0">
                <a:latin typeface="Comic Sans MS" pitchFamily="66" charset="0"/>
              </a:rPr>
              <a:t>) </a:t>
            </a:r>
          </a:p>
        </p:txBody>
      </p:sp>
      <p:sp>
        <p:nvSpPr>
          <p:cNvPr id="53251" name="AutoShape 5" descr="Figure 1"/>
          <p:cNvSpPr>
            <a:spLocks noChangeAspect="1" noChangeArrowheads="1"/>
          </p:cNvSpPr>
          <p:nvPr/>
        </p:nvSpPr>
        <p:spPr bwMode="auto">
          <a:xfrm>
            <a:off x="155576" y="-144462"/>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tIns="45715" rIns="91430" bIns="45715"/>
          <a:lstStyle/>
          <a:p>
            <a:endParaRPr lang="es-AR" altLang="es-AR"/>
          </a:p>
        </p:txBody>
      </p:sp>
      <p:sp>
        <p:nvSpPr>
          <p:cNvPr id="53252" name="AutoShape 7" descr="Figure 1"/>
          <p:cNvSpPr>
            <a:spLocks noChangeAspect="1" noChangeArrowheads="1"/>
          </p:cNvSpPr>
          <p:nvPr/>
        </p:nvSpPr>
        <p:spPr bwMode="auto">
          <a:xfrm>
            <a:off x="307975" y="7938"/>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tIns="45715" rIns="91430" bIns="45715"/>
          <a:lstStyle/>
          <a:p>
            <a:endParaRPr lang="es-AR" altLang="es-AR"/>
          </a:p>
        </p:txBody>
      </p:sp>
      <p:sp>
        <p:nvSpPr>
          <p:cNvPr id="53253" name="AutoShape 9" descr="Figure 1"/>
          <p:cNvSpPr>
            <a:spLocks noChangeAspect="1" noChangeArrowheads="1"/>
          </p:cNvSpPr>
          <p:nvPr/>
        </p:nvSpPr>
        <p:spPr bwMode="auto">
          <a:xfrm>
            <a:off x="460375" y="160338"/>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tIns="45715" rIns="91430" bIns="45715"/>
          <a:lstStyle/>
          <a:p>
            <a:endParaRPr lang="es-AR" altLang="es-AR"/>
          </a:p>
        </p:txBody>
      </p:sp>
      <p:pic>
        <p:nvPicPr>
          <p:cNvPr id="7" name="Picture 2" descr="https://media.springernature.com/original/springer-static/image/art%3A10.1186%2Fs13059-014-0514-z/MediaObjects/13059_2014_Article_514_Fig2_HTML.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25044" y="1440605"/>
            <a:ext cx="4907520" cy="4812986"/>
          </a:xfrm>
          <a:prstGeom prst="rect">
            <a:avLst/>
          </a:prstGeom>
          <a:noFill/>
          <a:extLst>
            <a:ext uri="{909E8E84-426E-40DD-AFC4-6F175D3DCCD1}">
              <a14:hiddenFill xmlns:a14="http://schemas.microsoft.com/office/drawing/2010/main">
                <a:solidFill>
                  <a:srgbClr val="FFFFFF"/>
                </a:solidFill>
              </a14:hiddenFill>
            </a:ext>
          </a:extLst>
        </p:spPr>
      </p:pic>
      <p:sp>
        <p:nvSpPr>
          <p:cNvPr id="2" name="Marcador de número de diapositiva 1"/>
          <p:cNvSpPr>
            <a:spLocks noGrp="1"/>
          </p:cNvSpPr>
          <p:nvPr>
            <p:ph type="sldNum" sz="quarter" idx="12"/>
          </p:nvPr>
        </p:nvSpPr>
        <p:spPr/>
        <p:txBody>
          <a:bodyPr/>
          <a:lstStyle/>
          <a:p>
            <a:fld id="{CC2E6365-54A6-490A-8B25-E15F28679A5E}" type="slidenum">
              <a:rPr lang="pt-BR" smtClean="0"/>
              <a:pPr/>
              <a:t>64</a:t>
            </a:fld>
            <a:endParaRPr lang="pt-BR"/>
          </a:p>
        </p:txBody>
      </p:sp>
    </p:spTree>
    <p:extLst>
      <p:ext uri="{BB962C8B-B14F-4D97-AF65-F5344CB8AC3E}">
        <p14:creationId xmlns:p14="http://schemas.microsoft.com/office/powerpoint/2010/main" val="17009850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ext Box 9"/>
          <p:cNvSpPr txBox="1">
            <a:spLocks noChangeArrowheads="1"/>
          </p:cNvSpPr>
          <p:nvPr/>
        </p:nvSpPr>
        <p:spPr bwMode="auto">
          <a:xfrm>
            <a:off x="-266400" y="266299"/>
            <a:ext cx="9144000" cy="12271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9991" tIns="75232" rIns="89991" bIns="44996"/>
          <a:lstStyle>
            <a:lvl1pPr eaLnBrk="0" hangingPunct="0">
              <a:lnSpc>
                <a:spcPct val="94000"/>
              </a:lnSpc>
              <a:spcAft>
                <a:spcPts val="1425"/>
              </a:spcAft>
              <a:buClr>
                <a:srgbClr val="000000"/>
              </a:buClr>
              <a:buSzPct val="100000"/>
              <a:buFont typeface="Times New Roman"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sz="3200">
                <a:solidFill>
                  <a:srgbClr val="000000"/>
                </a:solidFill>
                <a:latin typeface="Arial" pitchFamily="34" charset="0"/>
                <a:ea typeface="MS PGothic" pitchFamily="34" charset="-128"/>
              </a:defRPr>
            </a:lvl1pPr>
            <a:lvl2pPr eaLnBrk="0" hangingPunct="0">
              <a:lnSpc>
                <a:spcPct val="94000"/>
              </a:lnSpc>
              <a:spcAft>
                <a:spcPts val="1138"/>
              </a:spcAft>
              <a:buClr>
                <a:srgbClr val="000000"/>
              </a:buClr>
              <a:buSzPct val="100000"/>
              <a:buFont typeface="Times New Roman"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sz="2400">
                <a:solidFill>
                  <a:srgbClr val="000000"/>
                </a:solidFill>
                <a:latin typeface="Arial" pitchFamily="34" charset="0"/>
                <a:ea typeface="MS PGothic" pitchFamily="34" charset="-128"/>
              </a:defRPr>
            </a:lvl2pPr>
            <a:lvl3pPr eaLnBrk="0" hangingPunct="0">
              <a:lnSpc>
                <a:spcPct val="94000"/>
              </a:lnSpc>
              <a:spcAft>
                <a:spcPts val="850"/>
              </a:spcAft>
              <a:buClr>
                <a:srgbClr val="000000"/>
              </a:buClr>
              <a:buSzPct val="100000"/>
              <a:buFont typeface="Times New Roman"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sz="2000">
                <a:solidFill>
                  <a:srgbClr val="000000"/>
                </a:solidFill>
                <a:latin typeface="Arial" pitchFamily="34" charset="0"/>
                <a:ea typeface="MS PGothic" pitchFamily="34" charset="-128"/>
              </a:defRPr>
            </a:lvl3pPr>
            <a:lvl4pPr eaLnBrk="0" hangingPunct="0">
              <a:lnSpc>
                <a:spcPct val="94000"/>
              </a:lnSpc>
              <a:spcAft>
                <a:spcPts val="575"/>
              </a:spcAft>
              <a:buClr>
                <a:srgbClr val="000000"/>
              </a:buClr>
              <a:buSzPct val="100000"/>
              <a:buFont typeface="Times New Roman"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sz="2000">
                <a:solidFill>
                  <a:srgbClr val="000000"/>
                </a:solidFill>
                <a:latin typeface="Arial" pitchFamily="34" charset="0"/>
                <a:ea typeface="MS PGothic" pitchFamily="34" charset="-128"/>
              </a:defRPr>
            </a:lvl4pPr>
            <a:lvl5pPr eaLnBrk="0" hangingPunct="0">
              <a:lnSpc>
                <a:spcPct val="94000"/>
              </a:lnSpc>
              <a:spcAft>
                <a:spcPts val="288"/>
              </a:spcAft>
              <a:buClr>
                <a:srgbClr val="000000"/>
              </a:buClr>
              <a:buSzPct val="100000"/>
              <a:buFont typeface="Times New Roman"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sz="2000">
                <a:solidFill>
                  <a:srgbClr val="000000"/>
                </a:solidFill>
                <a:latin typeface="Arial" pitchFamily="34" charset="0"/>
                <a:ea typeface="MS PGothic" pitchFamily="34" charset="-128"/>
              </a:defRPr>
            </a:lvl5pPr>
            <a:lvl6pPr marL="2514600" indent="-228600" defTabSz="457200" eaLnBrk="0" fontAlgn="base" hangingPunct="0">
              <a:lnSpc>
                <a:spcPct val="94000"/>
              </a:lnSpc>
              <a:spcBef>
                <a:spcPct val="0"/>
              </a:spcBef>
              <a:spcAft>
                <a:spcPts val="288"/>
              </a:spcAft>
              <a:buClr>
                <a:srgbClr val="000000"/>
              </a:buClr>
              <a:buSzPct val="100000"/>
              <a:buFont typeface="Times New Roman"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sz="2000">
                <a:solidFill>
                  <a:srgbClr val="000000"/>
                </a:solidFill>
                <a:latin typeface="Arial" pitchFamily="34" charset="0"/>
                <a:ea typeface="MS PGothic" pitchFamily="34" charset="-128"/>
              </a:defRPr>
            </a:lvl6pPr>
            <a:lvl7pPr marL="2971800" indent="-228600" defTabSz="457200" eaLnBrk="0" fontAlgn="base" hangingPunct="0">
              <a:lnSpc>
                <a:spcPct val="94000"/>
              </a:lnSpc>
              <a:spcBef>
                <a:spcPct val="0"/>
              </a:spcBef>
              <a:spcAft>
                <a:spcPts val="288"/>
              </a:spcAft>
              <a:buClr>
                <a:srgbClr val="000000"/>
              </a:buClr>
              <a:buSzPct val="100000"/>
              <a:buFont typeface="Times New Roman"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sz="2000">
                <a:solidFill>
                  <a:srgbClr val="000000"/>
                </a:solidFill>
                <a:latin typeface="Arial" pitchFamily="34" charset="0"/>
                <a:ea typeface="MS PGothic" pitchFamily="34" charset="-128"/>
              </a:defRPr>
            </a:lvl7pPr>
            <a:lvl8pPr marL="3429000" indent="-228600" defTabSz="457200" eaLnBrk="0" fontAlgn="base" hangingPunct="0">
              <a:lnSpc>
                <a:spcPct val="94000"/>
              </a:lnSpc>
              <a:spcBef>
                <a:spcPct val="0"/>
              </a:spcBef>
              <a:spcAft>
                <a:spcPts val="288"/>
              </a:spcAft>
              <a:buClr>
                <a:srgbClr val="000000"/>
              </a:buClr>
              <a:buSzPct val="100000"/>
              <a:buFont typeface="Times New Roman"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sz="2000">
                <a:solidFill>
                  <a:srgbClr val="000000"/>
                </a:solidFill>
                <a:latin typeface="Arial" pitchFamily="34" charset="0"/>
                <a:ea typeface="MS PGothic" pitchFamily="34" charset="-128"/>
              </a:defRPr>
            </a:lvl8pPr>
            <a:lvl9pPr marL="3886200" indent="-228600" defTabSz="457200" eaLnBrk="0" fontAlgn="base" hangingPunct="0">
              <a:lnSpc>
                <a:spcPct val="94000"/>
              </a:lnSpc>
              <a:spcBef>
                <a:spcPct val="0"/>
              </a:spcBef>
              <a:spcAft>
                <a:spcPts val="288"/>
              </a:spcAft>
              <a:buClr>
                <a:srgbClr val="000000"/>
              </a:buClr>
              <a:buSzPct val="100000"/>
              <a:buFont typeface="Times New Roman"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sz="2000">
                <a:solidFill>
                  <a:srgbClr val="000000"/>
                </a:solidFill>
                <a:latin typeface="Arial" pitchFamily="34" charset="0"/>
                <a:ea typeface="MS PGothic" pitchFamily="34" charset="-128"/>
              </a:defRPr>
            </a:lvl9pPr>
          </a:lstStyle>
          <a:p>
            <a:pPr algn="r" eaLnBrk="1">
              <a:spcAft>
                <a:spcPct val="0"/>
              </a:spcAft>
            </a:pPr>
            <a:r>
              <a:rPr lang="es-AR" altLang="es-AR" dirty="0">
                <a:latin typeface="Comic Sans MS" pitchFamily="66" charset="0"/>
                <a:cs typeface="Arial" pitchFamily="34" charset="0"/>
              </a:rPr>
              <a:t>Qué esperamos de una proteína para que sea buen blanco para eliminar </a:t>
            </a:r>
            <a:r>
              <a:rPr lang="es-AR" altLang="es-AR" i="1" dirty="0">
                <a:latin typeface="Comic Sans MS" pitchFamily="66" charset="0"/>
                <a:cs typeface="Arial" pitchFamily="34" charset="0"/>
              </a:rPr>
              <a:t>M. tuberculosis </a:t>
            </a:r>
            <a:r>
              <a:rPr lang="es-AR" altLang="es-AR" dirty="0">
                <a:latin typeface="Comic Sans MS" pitchFamily="66" charset="0"/>
                <a:cs typeface="Arial" pitchFamily="34" charset="0"/>
              </a:rPr>
              <a:t>en la fase latente?</a:t>
            </a:r>
          </a:p>
        </p:txBody>
      </p:sp>
      <p:sp>
        <p:nvSpPr>
          <p:cNvPr id="2" name="1 CuadroTexto"/>
          <p:cNvSpPr txBox="1"/>
          <p:nvPr/>
        </p:nvSpPr>
        <p:spPr>
          <a:xfrm>
            <a:off x="611188" y="1916113"/>
            <a:ext cx="3960812" cy="461962"/>
          </a:xfrm>
          <a:prstGeom prst="rect">
            <a:avLst/>
          </a:prstGeom>
          <a:noFill/>
        </p:spPr>
        <p:txBody>
          <a:bodyPr lIns="91430" tIns="45715" rIns="91430" bIns="45715">
            <a:spAutoFit/>
          </a:bodyPr>
          <a:lstStyle/>
          <a:p>
            <a:pPr>
              <a:defRPr/>
            </a:pPr>
            <a:r>
              <a:rPr lang="es-AR" sz="2400" dirty="0" err="1">
                <a:solidFill>
                  <a:schemeClr val="bg1">
                    <a:lumMod val="75000"/>
                  </a:schemeClr>
                </a:solidFill>
                <a:latin typeface="Comic Sans MS" panose="030F0702030302020204" pitchFamily="66" charset="0"/>
              </a:rPr>
              <a:t>Drogable</a:t>
            </a:r>
            <a:endParaRPr lang="es-AR" sz="2400" dirty="0">
              <a:solidFill>
                <a:schemeClr val="bg1">
                  <a:lumMod val="75000"/>
                </a:schemeClr>
              </a:solidFill>
              <a:latin typeface="Comic Sans MS" panose="030F0702030302020204" pitchFamily="66" charset="0"/>
            </a:endParaRPr>
          </a:p>
        </p:txBody>
      </p:sp>
      <p:sp>
        <p:nvSpPr>
          <p:cNvPr id="12" name="11 CuadroTexto"/>
          <p:cNvSpPr txBox="1"/>
          <p:nvPr/>
        </p:nvSpPr>
        <p:spPr>
          <a:xfrm>
            <a:off x="611188" y="2463801"/>
            <a:ext cx="3960812" cy="460375"/>
          </a:xfrm>
          <a:prstGeom prst="rect">
            <a:avLst/>
          </a:prstGeom>
          <a:noFill/>
        </p:spPr>
        <p:txBody>
          <a:bodyPr lIns="91430" tIns="45715" rIns="91430" bIns="45715">
            <a:spAutoFit/>
          </a:bodyPr>
          <a:lstStyle/>
          <a:p>
            <a:pPr>
              <a:defRPr/>
            </a:pPr>
            <a:r>
              <a:rPr lang="es-AR" sz="2400" dirty="0">
                <a:solidFill>
                  <a:schemeClr val="bg1">
                    <a:lumMod val="75000"/>
                  </a:schemeClr>
                </a:solidFill>
                <a:latin typeface="Comic Sans MS" panose="030F0702030302020204" pitchFamily="66" charset="0"/>
              </a:rPr>
              <a:t>Esencial</a:t>
            </a:r>
          </a:p>
        </p:txBody>
      </p:sp>
      <p:sp>
        <p:nvSpPr>
          <p:cNvPr id="54277" name="12 CuadroTexto"/>
          <p:cNvSpPr txBox="1">
            <a:spLocks noChangeArrowheads="1"/>
          </p:cNvSpPr>
          <p:nvPr/>
        </p:nvSpPr>
        <p:spPr bwMode="auto">
          <a:xfrm>
            <a:off x="611188" y="3040063"/>
            <a:ext cx="56896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tIns="45715" rIns="91430" bIns="45715">
            <a:spAutoFit/>
          </a:bodyPr>
          <a:lstStyle/>
          <a:p>
            <a:r>
              <a:rPr lang="es-AR" altLang="es-AR" sz="2400">
                <a:latin typeface="Comic Sans MS" pitchFamily="66" charset="0"/>
              </a:rPr>
              <a:t>Relevante en la fase de latencia</a:t>
            </a:r>
          </a:p>
        </p:txBody>
      </p:sp>
      <p:sp>
        <p:nvSpPr>
          <p:cNvPr id="14" name="13 CuadroTexto"/>
          <p:cNvSpPr txBox="1"/>
          <p:nvPr/>
        </p:nvSpPr>
        <p:spPr>
          <a:xfrm>
            <a:off x="611188" y="3687763"/>
            <a:ext cx="5689600" cy="461962"/>
          </a:xfrm>
          <a:prstGeom prst="rect">
            <a:avLst/>
          </a:prstGeom>
          <a:noFill/>
        </p:spPr>
        <p:txBody>
          <a:bodyPr lIns="91430" tIns="45715" rIns="91430" bIns="45715">
            <a:spAutoFit/>
          </a:bodyPr>
          <a:lstStyle/>
          <a:p>
            <a:pPr>
              <a:defRPr/>
            </a:pPr>
            <a:r>
              <a:rPr lang="es-AR" sz="2400" dirty="0">
                <a:solidFill>
                  <a:schemeClr val="bg1">
                    <a:lumMod val="75000"/>
                  </a:schemeClr>
                </a:solidFill>
                <a:latin typeface="Comic Sans MS" panose="030F0702030302020204" pitchFamily="66" charset="0"/>
              </a:rPr>
              <a:t>Importante en el contexto metabólico</a:t>
            </a:r>
          </a:p>
        </p:txBody>
      </p:sp>
      <p:sp>
        <p:nvSpPr>
          <p:cNvPr id="15" name="14 CuadroTexto"/>
          <p:cNvSpPr txBox="1"/>
          <p:nvPr/>
        </p:nvSpPr>
        <p:spPr>
          <a:xfrm>
            <a:off x="611189" y="4335463"/>
            <a:ext cx="7705725" cy="461962"/>
          </a:xfrm>
          <a:prstGeom prst="rect">
            <a:avLst/>
          </a:prstGeom>
          <a:noFill/>
        </p:spPr>
        <p:txBody>
          <a:bodyPr lIns="91430" tIns="45715" rIns="91430" bIns="45715">
            <a:spAutoFit/>
          </a:bodyPr>
          <a:lstStyle/>
          <a:p>
            <a:pPr>
              <a:defRPr/>
            </a:pPr>
            <a:r>
              <a:rPr lang="es-AR" sz="2400" dirty="0">
                <a:solidFill>
                  <a:schemeClr val="bg1">
                    <a:lumMod val="75000"/>
                  </a:schemeClr>
                </a:solidFill>
                <a:latin typeface="Comic Sans MS" panose="030F0702030302020204" pitchFamily="66" charset="0"/>
              </a:rPr>
              <a:t>Que al ser inhibida no presente efectos adversos </a:t>
            </a:r>
          </a:p>
        </p:txBody>
      </p:sp>
      <p:sp>
        <p:nvSpPr>
          <p:cNvPr id="3" name="Marcador de número de diapositiva 2"/>
          <p:cNvSpPr>
            <a:spLocks noGrp="1"/>
          </p:cNvSpPr>
          <p:nvPr>
            <p:ph type="sldNum" sz="quarter" idx="12"/>
          </p:nvPr>
        </p:nvSpPr>
        <p:spPr/>
        <p:txBody>
          <a:bodyPr/>
          <a:lstStyle/>
          <a:p>
            <a:fld id="{CC2E6365-54A6-490A-8B25-E15F28679A5E}" type="slidenum">
              <a:rPr lang="pt-BR" smtClean="0"/>
              <a:pPr/>
              <a:t>65</a:t>
            </a:fld>
            <a:endParaRPr lang="pt-BR"/>
          </a:p>
        </p:txBody>
      </p:sp>
    </p:spTree>
    <p:extLst>
      <p:ext uri="{BB962C8B-B14F-4D97-AF65-F5344CB8AC3E}">
        <p14:creationId xmlns:p14="http://schemas.microsoft.com/office/powerpoint/2010/main" val="1197660405"/>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1"/>
          <p:cNvSpPr>
            <a:spLocks noGrp="1" noChangeArrowheads="1"/>
          </p:cNvSpPr>
          <p:nvPr>
            <p:ph type="title"/>
          </p:nvPr>
        </p:nvSpPr>
        <p:spPr>
          <a:xfrm>
            <a:off x="2152800" y="-26987"/>
            <a:ext cx="6675437" cy="1143001"/>
          </a:xfrm>
          <a:extLst>
            <a:ext uri="{91240B29-F687-4F45-9708-019B960494DF}">
              <a14:hiddenLine xmlns:a14="http://schemas.microsoft.com/office/drawing/2010/main" w="9360" cap="flat">
                <a:solidFill>
                  <a:srgbClr val="3465A4"/>
                </a:solidFill>
                <a:round/>
                <a:headEnd/>
                <a:tailEnd/>
              </a14:hiddenLine>
            </a:ext>
          </a:extLst>
        </p:spPr>
        <p:txBody>
          <a:bodyPr lIns="0" tIns="33261" rIns="0" bIns="0"/>
          <a:lstStyle/>
          <a:p>
            <a:pPr algn="r">
              <a:tabLst>
                <a:tab pos="457153" algn="l"/>
                <a:tab pos="914305" algn="l"/>
                <a:tab pos="1371458" algn="l"/>
                <a:tab pos="1828610" algn="l"/>
                <a:tab pos="2285763" algn="l"/>
                <a:tab pos="2742915" algn="l"/>
                <a:tab pos="3200068" algn="l"/>
                <a:tab pos="3657220" algn="l"/>
                <a:tab pos="4114373" algn="l"/>
                <a:tab pos="4571526" algn="l"/>
                <a:tab pos="5028678" algn="l"/>
                <a:tab pos="5485831" algn="l"/>
                <a:tab pos="5942984" algn="l"/>
                <a:tab pos="6400137" algn="l"/>
                <a:tab pos="6857289" algn="l"/>
                <a:tab pos="7314442" algn="l"/>
                <a:tab pos="7771595" algn="l"/>
                <a:tab pos="8228747" algn="l"/>
              </a:tabLst>
            </a:pPr>
            <a:r>
              <a:rPr lang="es-AR" altLang="es-AR" dirty="0">
                <a:solidFill>
                  <a:schemeClr val="tx1"/>
                </a:solidFill>
                <a:latin typeface="Comic Sans MS" pitchFamily="66" charset="0"/>
              </a:rPr>
              <a:t>Datos de expresión</a:t>
            </a:r>
          </a:p>
        </p:txBody>
      </p:sp>
      <p:sp>
        <p:nvSpPr>
          <p:cNvPr id="55299" name="Text Box 2"/>
          <p:cNvSpPr txBox="1">
            <a:spLocks noChangeArrowheads="1"/>
          </p:cNvSpPr>
          <p:nvPr/>
        </p:nvSpPr>
        <p:spPr bwMode="auto">
          <a:xfrm>
            <a:off x="286560" y="1977328"/>
            <a:ext cx="7497763" cy="8588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9991" tIns="58600" rIns="89991" bIns="44996"/>
          <a:lstStyle>
            <a:lvl1pPr eaLnBrk="0" hangingPunct="0">
              <a:lnSpc>
                <a:spcPct val="94000"/>
              </a:lnSpc>
              <a:spcAft>
                <a:spcPts val="1425"/>
              </a:spcAft>
              <a:buClr>
                <a:srgbClr val="000000"/>
              </a:buClr>
              <a:buSzPct val="100000"/>
              <a:buFont typeface="Times New Roman"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Lst>
              <a:defRPr sz="3200">
                <a:solidFill>
                  <a:srgbClr val="000000"/>
                </a:solidFill>
                <a:latin typeface="Arial" pitchFamily="34" charset="0"/>
                <a:ea typeface="MS PGothic" pitchFamily="34" charset="-128"/>
              </a:defRPr>
            </a:lvl1pPr>
            <a:lvl2pPr eaLnBrk="0" hangingPunct="0">
              <a:lnSpc>
                <a:spcPct val="94000"/>
              </a:lnSpc>
              <a:spcAft>
                <a:spcPts val="1138"/>
              </a:spcAft>
              <a:buClr>
                <a:srgbClr val="000000"/>
              </a:buClr>
              <a:buSzPct val="100000"/>
              <a:buFont typeface="Times New Roman"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Lst>
              <a:defRPr sz="2400">
                <a:solidFill>
                  <a:srgbClr val="000000"/>
                </a:solidFill>
                <a:latin typeface="Arial" pitchFamily="34" charset="0"/>
                <a:ea typeface="MS PGothic" pitchFamily="34" charset="-128"/>
              </a:defRPr>
            </a:lvl2pPr>
            <a:lvl3pPr eaLnBrk="0" hangingPunct="0">
              <a:lnSpc>
                <a:spcPct val="94000"/>
              </a:lnSpc>
              <a:spcAft>
                <a:spcPts val="850"/>
              </a:spcAft>
              <a:buClr>
                <a:srgbClr val="000000"/>
              </a:buClr>
              <a:buSzPct val="100000"/>
              <a:buFont typeface="Times New Roman"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Lst>
              <a:defRPr sz="2000">
                <a:solidFill>
                  <a:srgbClr val="000000"/>
                </a:solidFill>
                <a:latin typeface="Arial" pitchFamily="34" charset="0"/>
                <a:ea typeface="MS PGothic" pitchFamily="34" charset="-128"/>
              </a:defRPr>
            </a:lvl3pPr>
            <a:lvl4pPr eaLnBrk="0" hangingPunct="0">
              <a:lnSpc>
                <a:spcPct val="94000"/>
              </a:lnSpc>
              <a:spcAft>
                <a:spcPts val="575"/>
              </a:spcAft>
              <a:buClr>
                <a:srgbClr val="000000"/>
              </a:buClr>
              <a:buSzPct val="100000"/>
              <a:buFont typeface="Times New Roman"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Lst>
              <a:defRPr sz="2000">
                <a:solidFill>
                  <a:srgbClr val="000000"/>
                </a:solidFill>
                <a:latin typeface="Arial" pitchFamily="34" charset="0"/>
                <a:ea typeface="MS PGothic" pitchFamily="34" charset="-128"/>
              </a:defRPr>
            </a:lvl4pPr>
            <a:lvl5pPr eaLnBrk="0" hangingPunct="0">
              <a:lnSpc>
                <a:spcPct val="94000"/>
              </a:lnSpc>
              <a:spcAft>
                <a:spcPts val="288"/>
              </a:spcAft>
              <a:buClr>
                <a:srgbClr val="000000"/>
              </a:buClr>
              <a:buSzPct val="100000"/>
              <a:buFont typeface="Times New Roman"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Lst>
              <a:defRPr sz="2000">
                <a:solidFill>
                  <a:srgbClr val="000000"/>
                </a:solidFill>
                <a:latin typeface="Arial" pitchFamily="34" charset="0"/>
                <a:ea typeface="MS PGothic" pitchFamily="34" charset="-128"/>
              </a:defRPr>
            </a:lvl5pPr>
            <a:lvl6pPr marL="2514600" indent="-228600" defTabSz="457200" eaLnBrk="0" fontAlgn="base" hangingPunct="0">
              <a:lnSpc>
                <a:spcPct val="94000"/>
              </a:lnSpc>
              <a:spcBef>
                <a:spcPct val="0"/>
              </a:spcBef>
              <a:spcAft>
                <a:spcPts val="288"/>
              </a:spcAft>
              <a:buClr>
                <a:srgbClr val="000000"/>
              </a:buClr>
              <a:buSzPct val="100000"/>
              <a:buFont typeface="Times New Roman"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Lst>
              <a:defRPr sz="2000">
                <a:solidFill>
                  <a:srgbClr val="000000"/>
                </a:solidFill>
                <a:latin typeface="Arial" pitchFamily="34" charset="0"/>
                <a:ea typeface="MS PGothic" pitchFamily="34" charset="-128"/>
              </a:defRPr>
            </a:lvl6pPr>
            <a:lvl7pPr marL="2971800" indent="-228600" defTabSz="457200" eaLnBrk="0" fontAlgn="base" hangingPunct="0">
              <a:lnSpc>
                <a:spcPct val="94000"/>
              </a:lnSpc>
              <a:spcBef>
                <a:spcPct val="0"/>
              </a:spcBef>
              <a:spcAft>
                <a:spcPts val="288"/>
              </a:spcAft>
              <a:buClr>
                <a:srgbClr val="000000"/>
              </a:buClr>
              <a:buSzPct val="100000"/>
              <a:buFont typeface="Times New Roman"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Lst>
              <a:defRPr sz="2000">
                <a:solidFill>
                  <a:srgbClr val="000000"/>
                </a:solidFill>
                <a:latin typeface="Arial" pitchFamily="34" charset="0"/>
                <a:ea typeface="MS PGothic" pitchFamily="34" charset="-128"/>
              </a:defRPr>
            </a:lvl7pPr>
            <a:lvl8pPr marL="3429000" indent="-228600" defTabSz="457200" eaLnBrk="0" fontAlgn="base" hangingPunct="0">
              <a:lnSpc>
                <a:spcPct val="94000"/>
              </a:lnSpc>
              <a:spcBef>
                <a:spcPct val="0"/>
              </a:spcBef>
              <a:spcAft>
                <a:spcPts val="288"/>
              </a:spcAft>
              <a:buClr>
                <a:srgbClr val="000000"/>
              </a:buClr>
              <a:buSzPct val="100000"/>
              <a:buFont typeface="Times New Roman"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Lst>
              <a:defRPr sz="2000">
                <a:solidFill>
                  <a:srgbClr val="000000"/>
                </a:solidFill>
                <a:latin typeface="Arial" pitchFamily="34" charset="0"/>
                <a:ea typeface="MS PGothic" pitchFamily="34" charset="-128"/>
              </a:defRPr>
            </a:lvl8pPr>
            <a:lvl9pPr marL="3886200" indent="-228600" defTabSz="457200" eaLnBrk="0" fontAlgn="base" hangingPunct="0">
              <a:lnSpc>
                <a:spcPct val="94000"/>
              </a:lnSpc>
              <a:spcBef>
                <a:spcPct val="0"/>
              </a:spcBef>
              <a:spcAft>
                <a:spcPts val="288"/>
              </a:spcAft>
              <a:buClr>
                <a:srgbClr val="000000"/>
              </a:buClr>
              <a:buSzPct val="100000"/>
              <a:buFont typeface="Times New Roman"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Lst>
              <a:defRPr sz="2000">
                <a:solidFill>
                  <a:srgbClr val="000000"/>
                </a:solidFill>
                <a:latin typeface="Arial" pitchFamily="34" charset="0"/>
                <a:ea typeface="MS PGothic" pitchFamily="34" charset="-128"/>
              </a:defRPr>
            </a:lvl9pPr>
          </a:lstStyle>
          <a:p>
            <a:pPr algn="ctr" eaLnBrk="1">
              <a:spcAft>
                <a:spcPct val="0"/>
              </a:spcAft>
            </a:pPr>
            <a:r>
              <a:rPr lang="es-AR" altLang="es-AR" sz="1800" dirty="0">
                <a:cs typeface="Arial" pitchFamily="34" charset="0"/>
              </a:rPr>
              <a:t>Expresión de genes en diferentes modelos que imitan la infección.</a:t>
            </a:r>
          </a:p>
        </p:txBody>
      </p:sp>
      <p:sp>
        <p:nvSpPr>
          <p:cNvPr id="55300" name="Text Box 3"/>
          <p:cNvSpPr txBox="1">
            <a:spLocks noChangeArrowheads="1"/>
          </p:cNvSpPr>
          <p:nvPr/>
        </p:nvSpPr>
        <p:spPr bwMode="auto">
          <a:xfrm>
            <a:off x="5121275" y="2762250"/>
            <a:ext cx="2286000" cy="346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9991" tIns="58600" rIns="89991" bIns="44996"/>
          <a:lstStyle>
            <a:lvl1pPr eaLnBrk="0" hangingPunct="0">
              <a:lnSpc>
                <a:spcPct val="94000"/>
              </a:lnSpc>
              <a:spcAft>
                <a:spcPts val="1425"/>
              </a:spcAft>
              <a:buClr>
                <a:srgbClr val="000000"/>
              </a:buClr>
              <a:buSzPct val="100000"/>
              <a:buFont typeface="Times New Roman" pitchFamily="18" charset="0"/>
              <a:tabLst>
                <a:tab pos="457200" algn="l"/>
                <a:tab pos="914400" algn="l"/>
                <a:tab pos="1371600" algn="l"/>
                <a:tab pos="1828800" algn="l"/>
                <a:tab pos="2286000" algn="l"/>
              </a:tabLst>
              <a:defRPr sz="3200">
                <a:solidFill>
                  <a:srgbClr val="000000"/>
                </a:solidFill>
                <a:latin typeface="Arial" pitchFamily="34" charset="0"/>
                <a:ea typeface="MS PGothic" pitchFamily="34" charset="-128"/>
              </a:defRPr>
            </a:lvl1pPr>
            <a:lvl2pPr eaLnBrk="0" hangingPunct="0">
              <a:lnSpc>
                <a:spcPct val="94000"/>
              </a:lnSpc>
              <a:spcAft>
                <a:spcPts val="1138"/>
              </a:spcAft>
              <a:buClr>
                <a:srgbClr val="000000"/>
              </a:buClr>
              <a:buSzPct val="100000"/>
              <a:buFont typeface="Times New Roman" pitchFamily="18" charset="0"/>
              <a:tabLst>
                <a:tab pos="457200" algn="l"/>
                <a:tab pos="914400" algn="l"/>
                <a:tab pos="1371600" algn="l"/>
                <a:tab pos="1828800" algn="l"/>
                <a:tab pos="2286000" algn="l"/>
              </a:tabLst>
              <a:defRPr sz="2400">
                <a:solidFill>
                  <a:srgbClr val="000000"/>
                </a:solidFill>
                <a:latin typeface="Arial" pitchFamily="34" charset="0"/>
                <a:ea typeface="MS PGothic" pitchFamily="34" charset="-128"/>
              </a:defRPr>
            </a:lvl2pPr>
            <a:lvl3pPr eaLnBrk="0" hangingPunct="0">
              <a:lnSpc>
                <a:spcPct val="94000"/>
              </a:lnSpc>
              <a:spcAft>
                <a:spcPts val="850"/>
              </a:spcAft>
              <a:buClr>
                <a:srgbClr val="000000"/>
              </a:buClr>
              <a:buSzPct val="100000"/>
              <a:buFont typeface="Times New Roman" pitchFamily="18" charset="0"/>
              <a:tabLst>
                <a:tab pos="457200" algn="l"/>
                <a:tab pos="914400" algn="l"/>
                <a:tab pos="1371600" algn="l"/>
                <a:tab pos="1828800" algn="l"/>
                <a:tab pos="2286000" algn="l"/>
              </a:tabLst>
              <a:defRPr sz="2000">
                <a:solidFill>
                  <a:srgbClr val="000000"/>
                </a:solidFill>
                <a:latin typeface="Arial" pitchFamily="34" charset="0"/>
                <a:ea typeface="MS PGothic" pitchFamily="34" charset="-128"/>
              </a:defRPr>
            </a:lvl3pPr>
            <a:lvl4pPr eaLnBrk="0" hangingPunct="0">
              <a:lnSpc>
                <a:spcPct val="94000"/>
              </a:lnSpc>
              <a:spcAft>
                <a:spcPts val="575"/>
              </a:spcAft>
              <a:buClr>
                <a:srgbClr val="000000"/>
              </a:buClr>
              <a:buSzPct val="100000"/>
              <a:buFont typeface="Times New Roman" pitchFamily="18" charset="0"/>
              <a:tabLst>
                <a:tab pos="457200" algn="l"/>
                <a:tab pos="914400" algn="l"/>
                <a:tab pos="1371600" algn="l"/>
                <a:tab pos="1828800" algn="l"/>
                <a:tab pos="2286000" algn="l"/>
              </a:tabLst>
              <a:defRPr sz="2000">
                <a:solidFill>
                  <a:srgbClr val="000000"/>
                </a:solidFill>
                <a:latin typeface="Arial" pitchFamily="34" charset="0"/>
                <a:ea typeface="MS PGothic" pitchFamily="34" charset="-128"/>
              </a:defRPr>
            </a:lvl4pPr>
            <a:lvl5pPr eaLnBrk="0" hangingPunct="0">
              <a:lnSpc>
                <a:spcPct val="94000"/>
              </a:lnSpc>
              <a:spcAft>
                <a:spcPts val="288"/>
              </a:spcAft>
              <a:buClr>
                <a:srgbClr val="000000"/>
              </a:buClr>
              <a:buSzPct val="100000"/>
              <a:buFont typeface="Times New Roman" pitchFamily="18" charset="0"/>
              <a:tabLst>
                <a:tab pos="457200" algn="l"/>
                <a:tab pos="914400" algn="l"/>
                <a:tab pos="1371600" algn="l"/>
                <a:tab pos="1828800" algn="l"/>
                <a:tab pos="2286000" algn="l"/>
              </a:tabLst>
              <a:defRPr sz="2000">
                <a:solidFill>
                  <a:srgbClr val="000000"/>
                </a:solidFill>
                <a:latin typeface="Arial" pitchFamily="34" charset="0"/>
                <a:ea typeface="MS PGothic" pitchFamily="34" charset="-128"/>
              </a:defRPr>
            </a:lvl5pPr>
            <a:lvl6pPr marL="2514600" indent="-228600" defTabSz="457200" eaLnBrk="0" fontAlgn="base" hangingPunct="0">
              <a:lnSpc>
                <a:spcPct val="94000"/>
              </a:lnSpc>
              <a:spcBef>
                <a:spcPct val="0"/>
              </a:spcBef>
              <a:spcAft>
                <a:spcPts val="288"/>
              </a:spcAft>
              <a:buClr>
                <a:srgbClr val="000000"/>
              </a:buClr>
              <a:buSzPct val="100000"/>
              <a:buFont typeface="Times New Roman" pitchFamily="18" charset="0"/>
              <a:tabLst>
                <a:tab pos="457200" algn="l"/>
                <a:tab pos="914400" algn="l"/>
                <a:tab pos="1371600" algn="l"/>
                <a:tab pos="1828800" algn="l"/>
                <a:tab pos="2286000" algn="l"/>
              </a:tabLst>
              <a:defRPr sz="2000">
                <a:solidFill>
                  <a:srgbClr val="000000"/>
                </a:solidFill>
                <a:latin typeface="Arial" pitchFamily="34" charset="0"/>
                <a:ea typeface="MS PGothic" pitchFamily="34" charset="-128"/>
              </a:defRPr>
            </a:lvl6pPr>
            <a:lvl7pPr marL="2971800" indent="-228600" defTabSz="457200" eaLnBrk="0" fontAlgn="base" hangingPunct="0">
              <a:lnSpc>
                <a:spcPct val="94000"/>
              </a:lnSpc>
              <a:spcBef>
                <a:spcPct val="0"/>
              </a:spcBef>
              <a:spcAft>
                <a:spcPts val="288"/>
              </a:spcAft>
              <a:buClr>
                <a:srgbClr val="000000"/>
              </a:buClr>
              <a:buSzPct val="100000"/>
              <a:buFont typeface="Times New Roman" pitchFamily="18" charset="0"/>
              <a:tabLst>
                <a:tab pos="457200" algn="l"/>
                <a:tab pos="914400" algn="l"/>
                <a:tab pos="1371600" algn="l"/>
                <a:tab pos="1828800" algn="l"/>
                <a:tab pos="2286000" algn="l"/>
              </a:tabLst>
              <a:defRPr sz="2000">
                <a:solidFill>
                  <a:srgbClr val="000000"/>
                </a:solidFill>
                <a:latin typeface="Arial" pitchFamily="34" charset="0"/>
                <a:ea typeface="MS PGothic" pitchFamily="34" charset="-128"/>
              </a:defRPr>
            </a:lvl7pPr>
            <a:lvl8pPr marL="3429000" indent="-228600" defTabSz="457200" eaLnBrk="0" fontAlgn="base" hangingPunct="0">
              <a:lnSpc>
                <a:spcPct val="94000"/>
              </a:lnSpc>
              <a:spcBef>
                <a:spcPct val="0"/>
              </a:spcBef>
              <a:spcAft>
                <a:spcPts val="288"/>
              </a:spcAft>
              <a:buClr>
                <a:srgbClr val="000000"/>
              </a:buClr>
              <a:buSzPct val="100000"/>
              <a:buFont typeface="Times New Roman" pitchFamily="18" charset="0"/>
              <a:tabLst>
                <a:tab pos="457200" algn="l"/>
                <a:tab pos="914400" algn="l"/>
                <a:tab pos="1371600" algn="l"/>
                <a:tab pos="1828800" algn="l"/>
                <a:tab pos="2286000" algn="l"/>
              </a:tabLst>
              <a:defRPr sz="2000">
                <a:solidFill>
                  <a:srgbClr val="000000"/>
                </a:solidFill>
                <a:latin typeface="Arial" pitchFamily="34" charset="0"/>
                <a:ea typeface="MS PGothic" pitchFamily="34" charset="-128"/>
              </a:defRPr>
            </a:lvl8pPr>
            <a:lvl9pPr marL="3886200" indent="-228600" defTabSz="457200" eaLnBrk="0" fontAlgn="base" hangingPunct="0">
              <a:lnSpc>
                <a:spcPct val="94000"/>
              </a:lnSpc>
              <a:spcBef>
                <a:spcPct val="0"/>
              </a:spcBef>
              <a:spcAft>
                <a:spcPts val="288"/>
              </a:spcAft>
              <a:buClr>
                <a:srgbClr val="000000"/>
              </a:buClr>
              <a:buSzPct val="100000"/>
              <a:buFont typeface="Times New Roman" pitchFamily="18" charset="0"/>
              <a:tabLst>
                <a:tab pos="457200" algn="l"/>
                <a:tab pos="914400" algn="l"/>
                <a:tab pos="1371600" algn="l"/>
                <a:tab pos="1828800" algn="l"/>
                <a:tab pos="2286000" algn="l"/>
              </a:tabLst>
              <a:defRPr sz="2000">
                <a:solidFill>
                  <a:srgbClr val="000000"/>
                </a:solidFill>
                <a:latin typeface="Arial" pitchFamily="34" charset="0"/>
                <a:ea typeface="MS PGothic" pitchFamily="34" charset="-128"/>
              </a:defRPr>
            </a:lvl9pPr>
          </a:lstStyle>
          <a:p>
            <a:pPr algn="ctr" eaLnBrk="1">
              <a:spcAft>
                <a:spcPct val="0"/>
              </a:spcAft>
            </a:pPr>
            <a:r>
              <a:rPr lang="es-AR" altLang="es-AR" sz="1800">
                <a:cs typeface="Arial" pitchFamily="34" charset="0"/>
              </a:rPr>
              <a:t>Falta de nutrientes</a:t>
            </a:r>
          </a:p>
        </p:txBody>
      </p:sp>
      <p:sp>
        <p:nvSpPr>
          <p:cNvPr id="55301" name="Text Box 4"/>
          <p:cNvSpPr txBox="1">
            <a:spLocks noChangeArrowheads="1"/>
          </p:cNvSpPr>
          <p:nvPr/>
        </p:nvSpPr>
        <p:spPr bwMode="auto">
          <a:xfrm>
            <a:off x="5492750" y="4700589"/>
            <a:ext cx="2103438" cy="6016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9991" tIns="58600" rIns="89991" bIns="44996"/>
          <a:lstStyle>
            <a:lvl1pPr eaLnBrk="0" hangingPunct="0">
              <a:lnSpc>
                <a:spcPct val="94000"/>
              </a:lnSpc>
              <a:spcAft>
                <a:spcPts val="1425"/>
              </a:spcAft>
              <a:buClr>
                <a:srgbClr val="000000"/>
              </a:buClr>
              <a:buSzPct val="100000"/>
              <a:buFont typeface="Times New Roman" pitchFamily="18" charset="0"/>
              <a:tabLst>
                <a:tab pos="457200" algn="l"/>
                <a:tab pos="914400" algn="l"/>
                <a:tab pos="1371600" algn="l"/>
                <a:tab pos="1828800" algn="l"/>
              </a:tabLst>
              <a:defRPr sz="3200">
                <a:solidFill>
                  <a:srgbClr val="000000"/>
                </a:solidFill>
                <a:latin typeface="Arial" pitchFamily="34" charset="0"/>
                <a:ea typeface="MS PGothic" pitchFamily="34" charset="-128"/>
              </a:defRPr>
            </a:lvl1pPr>
            <a:lvl2pPr eaLnBrk="0" hangingPunct="0">
              <a:lnSpc>
                <a:spcPct val="94000"/>
              </a:lnSpc>
              <a:spcAft>
                <a:spcPts val="1138"/>
              </a:spcAft>
              <a:buClr>
                <a:srgbClr val="000000"/>
              </a:buClr>
              <a:buSzPct val="100000"/>
              <a:buFont typeface="Times New Roman" pitchFamily="18" charset="0"/>
              <a:tabLst>
                <a:tab pos="457200" algn="l"/>
                <a:tab pos="914400" algn="l"/>
                <a:tab pos="1371600" algn="l"/>
                <a:tab pos="1828800" algn="l"/>
              </a:tabLst>
              <a:defRPr sz="2400">
                <a:solidFill>
                  <a:srgbClr val="000000"/>
                </a:solidFill>
                <a:latin typeface="Arial" pitchFamily="34" charset="0"/>
                <a:ea typeface="MS PGothic" pitchFamily="34" charset="-128"/>
              </a:defRPr>
            </a:lvl2pPr>
            <a:lvl3pPr eaLnBrk="0" hangingPunct="0">
              <a:lnSpc>
                <a:spcPct val="94000"/>
              </a:lnSpc>
              <a:spcAft>
                <a:spcPts val="850"/>
              </a:spcAft>
              <a:buClr>
                <a:srgbClr val="000000"/>
              </a:buClr>
              <a:buSzPct val="100000"/>
              <a:buFont typeface="Times New Roman" pitchFamily="18" charset="0"/>
              <a:tabLst>
                <a:tab pos="457200" algn="l"/>
                <a:tab pos="914400" algn="l"/>
                <a:tab pos="1371600" algn="l"/>
                <a:tab pos="1828800" algn="l"/>
              </a:tabLst>
              <a:defRPr sz="2000">
                <a:solidFill>
                  <a:srgbClr val="000000"/>
                </a:solidFill>
                <a:latin typeface="Arial" pitchFamily="34" charset="0"/>
                <a:ea typeface="MS PGothic" pitchFamily="34" charset="-128"/>
              </a:defRPr>
            </a:lvl3pPr>
            <a:lvl4pPr eaLnBrk="0" hangingPunct="0">
              <a:lnSpc>
                <a:spcPct val="94000"/>
              </a:lnSpc>
              <a:spcAft>
                <a:spcPts val="575"/>
              </a:spcAft>
              <a:buClr>
                <a:srgbClr val="000000"/>
              </a:buClr>
              <a:buSzPct val="100000"/>
              <a:buFont typeface="Times New Roman" pitchFamily="18" charset="0"/>
              <a:tabLst>
                <a:tab pos="457200" algn="l"/>
                <a:tab pos="914400" algn="l"/>
                <a:tab pos="1371600" algn="l"/>
                <a:tab pos="1828800" algn="l"/>
              </a:tabLst>
              <a:defRPr sz="2000">
                <a:solidFill>
                  <a:srgbClr val="000000"/>
                </a:solidFill>
                <a:latin typeface="Arial" pitchFamily="34" charset="0"/>
                <a:ea typeface="MS PGothic" pitchFamily="34" charset="-128"/>
              </a:defRPr>
            </a:lvl4pPr>
            <a:lvl5pPr eaLnBrk="0" hangingPunct="0">
              <a:lnSpc>
                <a:spcPct val="94000"/>
              </a:lnSpc>
              <a:spcAft>
                <a:spcPts val="288"/>
              </a:spcAft>
              <a:buClr>
                <a:srgbClr val="000000"/>
              </a:buClr>
              <a:buSzPct val="100000"/>
              <a:buFont typeface="Times New Roman" pitchFamily="18" charset="0"/>
              <a:tabLst>
                <a:tab pos="457200" algn="l"/>
                <a:tab pos="914400" algn="l"/>
                <a:tab pos="1371600" algn="l"/>
                <a:tab pos="1828800" algn="l"/>
              </a:tabLst>
              <a:defRPr sz="2000">
                <a:solidFill>
                  <a:srgbClr val="000000"/>
                </a:solidFill>
                <a:latin typeface="Arial" pitchFamily="34" charset="0"/>
                <a:ea typeface="MS PGothic" pitchFamily="34" charset="-128"/>
              </a:defRPr>
            </a:lvl5pPr>
            <a:lvl6pPr marL="2514600" indent="-228600" defTabSz="457200" eaLnBrk="0" fontAlgn="base" hangingPunct="0">
              <a:lnSpc>
                <a:spcPct val="94000"/>
              </a:lnSpc>
              <a:spcBef>
                <a:spcPct val="0"/>
              </a:spcBef>
              <a:spcAft>
                <a:spcPts val="288"/>
              </a:spcAft>
              <a:buClr>
                <a:srgbClr val="000000"/>
              </a:buClr>
              <a:buSzPct val="100000"/>
              <a:buFont typeface="Times New Roman" pitchFamily="18" charset="0"/>
              <a:tabLst>
                <a:tab pos="457200" algn="l"/>
                <a:tab pos="914400" algn="l"/>
                <a:tab pos="1371600" algn="l"/>
                <a:tab pos="1828800" algn="l"/>
              </a:tabLst>
              <a:defRPr sz="2000">
                <a:solidFill>
                  <a:srgbClr val="000000"/>
                </a:solidFill>
                <a:latin typeface="Arial" pitchFamily="34" charset="0"/>
                <a:ea typeface="MS PGothic" pitchFamily="34" charset="-128"/>
              </a:defRPr>
            </a:lvl6pPr>
            <a:lvl7pPr marL="2971800" indent="-228600" defTabSz="457200" eaLnBrk="0" fontAlgn="base" hangingPunct="0">
              <a:lnSpc>
                <a:spcPct val="94000"/>
              </a:lnSpc>
              <a:spcBef>
                <a:spcPct val="0"/>
              </a:spcBef>
              <a:spcAft>
                <a:spcPts val="288"/>
              </a:spcAft>
              <a:buClr>
                <a:srgbClr val="000000"/>
              </a:buClr>
              <a:buSzPct val="100000"/>
              <a:buFont typeface="Times New Roman" pitchFamily="18" charset="0"/>
              <a:tabLst>
                <a:tab pos="457200" algn="l"/>
                <a:tab pos="914400" algn="l"/>
                <a:tab pos="1371600" algn="l"/>
                <a:tab pos="1828800" algn="l"/>
              </a:tabLst>
              <a:defRPr sz="2000">
                <a:solidFill>
                  <a:srgbClr val="000000"/>
                </a:solidFill>
                <a:latin typeface="Arial" pitchFamily="34" charset="0"/>
                <a:ea typeface="MS PGothic" pitchFamily="34" charset="-128"/>
              </a:defRPr>
            </a:lvl7pPr>
            <a:lvl8pPr marL="3429000" indent="-228600" defTabSz="457200" eaLnBrk="0" fontAlgn="base" hangingPunct="0">
              <a:lnSpc>
                <a:spcPct val="94000"/>
              </a:lnSpc>
              <a:spcBef>
                <a:spcPct val="0"/>
              </a:spcBef>
              <a:spcAft>
                <a:spcPts val="288"/>
              </a:spcAft>
              <a:buClr>
                <a:srgbClr val="000000"/>
              </a:buClr>
              <a:buSzPct val="100000"/>
              <a:buFont typeface="Times New Roman" pitchFamily="18" charset="0"/>
              <a:tabLst>
                <a:tab pos="457200" algn="l"/>
                <a:tab pos="914400" algn="l"/>
                <a:tab pos="1371600" algn="l"/>
                <a:tab pos="1828800" algn="l"/>
              </a:tabLst>
              <a:defRPr sz="2000">
                <a:solidFill>
                  <a:srgbClr val="000000"/>
                </a:solidFill>
                <a:latin typeface="Arial" pitchFamily="34" charset="0"/>
                <a:ea typeface="MS PGothic" pitchFamily="34" charset="-128"/>
              </a:defRPr>
            </a:lvl8pPr>
            <a:lvl9pPr marL="3886200" indent="-228600" defTabSz="457200" eaLnBrk="0" fontAlgn="base" hangingPunct="0">
              <a:lnSpc>
                <a:spcPct val="94000"/>
              </a:lnSpc>
              <a:spcBef>
                <a:spcPct val="0"/>
              </a:spcBef>
              <a:spcAft>
                <a:spcPts val="288"/>
              </a:spcAft>
              <a:buClr>
                <a:srgbClr val="000000"/>
              </a:buClr>
              <a:buSzPct val="100000"/>
              <a:buFont typeface="Times New Roman" pitchFamily="18" charset="0"/>
              <a:tabLst>
                <a:tab pos="457200" algn="l"/>
                <a:tab pos="914400" algn="l"/>
                <a:tab pos="1371600" algn="l"/>
                <a:tab pos="1828800" algn="l"/>
              </a:tabLst>
              <a:defRPr sz="2000">
                <a:solidFill>
                  <a:srgbClr val="000000"/>
                </a:solidFill>
                <a:latin typeface="Arial" pitchFamily="34" charset="0"/>
                <a:ea typeface="MS PGothic" pitchFamily="34" charset="-128"/>
              </a:defRPr>
            </a:lvl9pPr>
          </a:lstStyle>
          <a:p>
            <a:pPr algn="ctr" eaLnBrk="1">
              <a:spcAft>
                <a:spcPct val="0"/>
              </a:spcAft>
            </a:pPr>
            <a:r>
              <a:rPr lang="es-AR" altLang="es-AR" sz="1800">
                <a:cs typeface="Arial" pitchFamily="34" charset="0"/>
              </a:rPr>
              <a:t>Estrés derivado de RNOS</a:t>
            </a:r>
          </a:p>
        </p:txBody>
      </p:sp>
      <p:sp>
        <p:nvSpPr>
          <p:cNvPr id="55302" name="Text Box 5"/>
          <p:cNvSpPr txBox="1">
            <a:spLocks noChangeArrowheads="1"/>
          </p:cNvSpPr>
          <p:nvPr/>
        </p:nvSpPr>
        <p:spPr bwMode="auto">
          <a:xfrm>
            <a:off x="5303838" y="3859213"/>
            <a:ext cx="1828800" cy="346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9991" tIns="58600" rIns="89991" bIns="44996"/>
          <a:lstStyle>
            <a:lvl1pPr eaLnBrk="0" hangingPunct="0">
              <a:lnSpc>
                <a:spcPct val="94000"/>
              </a:lnSpc>
              <a:spcAft>
                <a:spcPts val="1425"/>
              </a:spcAft>
              <a:buClr>
                <a:srgbClr val="000000"/>
              </a:buClr>
              <a:buSzPct val="100000"/>
              <a:buFont typeface="Times New Roman" pitchFamily="18" charset="0"/>
              <a:tabLst>
                <a:tab pos="457200" algn="l"/>
                <a:tab pos="914400" algn="l"/>
                <a:tab pos="1371600" algn="l"/>
                <a:tab pos="1828800" algn="l"/>
              </a:tabLst>
              <a:defRPr sz="3200">
                <a:solidFill>
                  <a:srgbClr val="000000"/>
                </a:solidFill>
                <a:latin typeface="Arial" pitchFamily="34" charset="0"/>
                <a:ea typeface="MS PGothic" pitchFamily="34" charset="-128"/>
              </a:defRPr>
            </a:lvl1pPr>
            <a:lvl2pPr eaLnBrk="0" hangingPunct="0">
              <a:lnSpc>
                <a:spcPct val="94000"/>
              </a:lnSpc>
              <a:spcAft>
                <a:spcPts val="1138"/>
              </a:spcAft>
              <a:buClr>
                <a:srgbClr val="000000"/>
              </a:buClr>
              <a:buSzPct val="100000"/>
              <a:buFont typeface="Times New Roman" pitchFamily="18" charset="0"/>
              <a:tabLst>
                <a:tab pos="457200" algn="l"/>
                <a:tab pos="914400" algn="l"/>
                <a:tab pos="1371600" algn="l"/>
                <a:tab pos="1828800" algn="l"/>
              </a:tabLst>
              <a:defRPr sz="2400">
                <a:solidFill>
                  <a:srgbClr val="000000"/>
                </a:solidFill>
                <a:latin typeface="Arial" pitchFamily="34" charset="0"/>
                <a:ea typeface="MS PGothic" pitchFamily="34" charset="-128"/>
              </a:defRPr>
            </a:lvl2pPr>
            <a:lvl3pPr eaLnBrk="0" hangingPunct="0">
              <a:lnSpc>
                <a:spcPct val="94000"/>
              </a:lnSpc>
              <a:spcAft>
                <a:spcPts val="850"/>
              </a:spcAft>
              <a:buClr>
                <a:srgbClr val="000000"/>
              </a:buClr>
              <a:buSzPct val="100000"/>
              <a:buFont typeface="Times New Roman" pitchFamily="18" charset="0"/>
              <a:tabLst>
                <a:tab pos="457200" algn="l"/>
                <a:tab pos="914400" algn="l"/>
                <a:tab pos="1371600" algn="l"/>
                <a:tab pos="1828800" algn="l"/>
              </a:tabLst>
              <a:defRPr sz="2000">
                <a:solidFill>
                  <a:srgbClr val="000000"/>
                </a:solidFill>
                <a:latin typeface="Arial" pitchFamily="34" charset="0"/>
                <a:ea typeface="MS PGothic" pitchFamily="34" charset="-128"/>
              </a:defRPr>
            </a:lvl3pPr>
            <a:lvl4pPr eaLnBrk="0" hangingPunct="0">
              <a:lnSpc>
                <a:spcPct val="94000"/>
              </a:lnSpc>
              <a:spcAft>
                <a:spcPts val="575"/>
              </a:spcAft>
              <a:buClr>
                <a:srgbClr val="000000"/>
              </a:buClr>
              <a:buSzPct val="100000"/>
              <a:buFont typeface="Times New Roman" pitchFamily="18" charset="0"/>
              <a:tabLst>
                <a:tab pos="457200" algn="l"/>
                <a:tab pos="914400" algn="l"/>
                <a:tab pos="1371600" algn="l"/>
                <a:tab pos="1828800" algn="l"/>
              </a:tabLst>
              <a:defRPr sz="2000">
                <a:solidFill>
                  <a:srgbClr val="000000"/>
                </a:solidFill>
                <a:latin typeface="Arial" pitchFamily="34" charset="0"/>
                <a:ea typeface="MS PGothic" pitchFamily="34" charset="-128"/>
              </a:defRPr>
            </a:lvl4pPr>
            <a:lvl5pPr eaLnBrk="0" hangingPunct="0">
              <a:lnSpc>
                <a:spcPct val="94000"/>
              </a:lnSpc>
              <a:spcAft>
                <a:spcPts val="288"/>
              </a:spcAft>
              <a:buClr>
                <a:srgbClr val="000000"/>
              </a:buClr>
              <a:buSzPct val="100000"/>
              <a:buFont typeface="Times New Roman" pitchFamily="18" charset="0"/>
              <a:tabLst>
                <a:tab pos="457200" algn="l"/>
                <a:tab pos="914400" algn="l"/>
                <a:tab pos="1371600" algn="l"/>
                <a:tab pos="1828800" algn="l"/>
              </a:tabLst>
              <a:defRPr sz="2000">
                <a:solidFill>
                  <a:srgbClr val="000000"/>
                </a:solidFill>
                <a:latin typeface="Arial" pitchFamily="34" charset="0"/>
                <a:ea typeface="MS PGothic" pitchFamily="34" charset="-128"/>
              </a:defRPr>
            </a:lvl5pPr>
            <a:lvl6pPr marL="2514600" indent="-228600" defTabSz="457200" eaLnBrk="0" fontAlgn="base" hangingPunct="0">
              <a:lnSpc>
                <a:spcPct val="94000"/>
              </a:lnSpc>
              <a:spcBef>
                <a:spcPct val="0"/>
              </a:spcBef>
              <a:spcAft>
                <a:spcPts val="288"/>
              </a:spcAft>
              <a:buClr>
                <a:srgbClr val="000000"/>
              </a:buClr>
              <a:buSzPct val="100000"/>
              <a:buFont typeface="Times New Roman" pitchFamily="18" charset="0"/>
              <a:tabLst>
                <a:tab pos="457200" algn="l"/>
                <a:tab pos="914400" algn="l"/>
                <a:tab pos="1371600" algn="l"/>
                <a:tab pos="1828800" algn="l"/>
              </a:tabLst>
              <a:defRPr sz="2000">
                <a:solidFill>
                  <a:srgbClr val="000000"/>
                </a:solidFill>
                <a:latin typeface="Arial" pitchFamily="34" charset="0"/>
                <a:ea typeface="MS PGothic" pitchFamily="34" charset="-128"/>
              </a:defRPr>
            </a:lvl6pPr>
            <a:lvl7pPr marL="2971800" indent="-228600" defTabSz="457200" eaLnBrk="0" fontAlgn="base" hangingPunct="0">
              <a:lnSpc>
                <a:spcPct val="94000"/>
              </a:lnSpc>
              <a:spcBef>
                <a:spcPct val="0"/>
              </a:spcBef>
              <a:spcAft>
                <a:spcPts val="288"/>
              </a:spcAft>
              <a:buClr>
                <a:srgbClr val="000000"/>
              </a:buClr>
              <a:buSzPct val="100000"/>
              <a:buFont typeface="Times New Roman" pitchFamily="18" charset="0"/>
              <a:tabLst>
                <a:tab pos="457200" algn="l"/>
                <a:tab pos="914400" algn="l"/>
                <a:tab pos="1371600" algn="l"/>
                <a:tab pos="1828800" algn="l"/>
              </a:tabLst>
              <a:defRPr sz="2000">
                <a:solidFill>
                  <a:srgbClr val="000000"/>
                </a:solidFill>
                <a:latin typeface="Arial" pitchFamily="34" charset="0"/>
                <a:ea typeface="MS PGothic" pitchFamily="34" charset="-128"/>
              </a:defRPr>
            </a:lvl7pPr>
            <a:lvl8pPr marL="3429000" indent="-228600" defTabSz="457200" eaLnBrk="0" fontAlgn="base" hangingPunct="0">
              <a:lnSpc>
                <a:spcPct val="94000"/>
              </a:lnSpc>
              <a:spcBef>
                <a:spcPct val="0"/>
              </a:spcBef>
              <a:spcAft>
                <a:spcPts val="288"/>
              </a:spcAft>
              <a:buClr>
                <a:srgbClr val="000000"/>
              </a:buClr>
              <a:buSzPct val="100000"/>
              <a:buFont typeface="Times New Roman" pitchFamily="18" charset="0"/>
              <a:tabLst>
                <a:tab pos="457200" algn="l"/>
                <a:tab pos="914400" algn="l"/>
                <a:tab pos="1371600" algn="l"/>
                <a:tab pos="1828800" algn="l"/>
              </a:tabLst>
              <a:defRPr sz="2000">
                <a:solidFill>
                  <a:srgbClr val="000000"/>
                </a:solidFill>
                <a:latin typeface="Arial" pitchFamily="34" charset="0"/>
                <a:ea typeface="MS PGothic" pitchFamily="34" charset="-128"/>
              </a:defRPr>
            </a:lvl8pPr>
            <a:lvl9pPr marL="3886200" indent="-228600" defTabSz="457200" eaLnBrk="0" fontAlgn="base" hangingPunct="0">
              <a:lnSpc>
                <a:spcPct val="94000"/>
              </a:lnSpc>
              <a:spcBef>
                <a:spcPct val="0"/>
              </a:spcBef>
              <a:spcAft>
                <a:spcPts val="288"/>
              </a:spcAft>
              <a:buClr>
                <a:srgbClr val="000000"/>
              </a:buClr>
              <a:buSzPct val="100000"/>
              <a:buFont typeface="Times New Roman" pitchFamily="18" charset="0"/>
              <a:tabLst>
                <a:tab pos="457200" algn="l"/>
                <a:tab pos="914400" algn="l"/>
                <a:tab pos="1371600" algn="l"/>
                <a:tab pos="1828800" algn="l"/>
              </a:tabLst>
              <a:defRPr sz="2000">
                <a:solidFill>
                  <a:srgbClr val="000000"/>
                </a:solidFill>
                <a:latin typeface="Arial" pitchFamily="34" charset="0"/>
                <a:ea typeface="MS PGothic" pitchFamily="34" charset="-128"/>
              </a:defRPr>
            </a:lvl9pPr>
          </a:lstStyle>
          <a:p>
            <a:pPr algn="ctr" eaLnBrk="1">
              <a:spcAft>
                <a:spcPct val="0"/>
              </a:spcAft>
            </a:pPr>
            <a:r>
              <a:rPr lang="es-AR" altLang="es-AR" sz="1800">
                <a:cs typeface="Arial" pitchFamily="34" charset="0"/>
              </a:rPr>
              <a:t>Hipoxia</a:t>
            </a:r>
          </a:p>
        </p:txBody>
      </p:sp>
      <p:sp>
        <p:nvSpPr>
          <p:cNvPr id="55303" name="Text Box 6"/>
          <p:cNvSpPr txBox="1">
            <a:spLocks noChangeArrowheads="1"/>
          </p:cNvSpPr>
          <p:nvPr/>
        </p:nvSpPr>
        <p:spPr bwMode="auto">
          <a:xfrm>
            <a:off x="5578475" y="5799139"/>
            <a:ext cx="2286000" cy="8588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9991" tIns="58600" rIns="89991" bIns="44996"/>
          <a:lstStyle>
            <a:lvl1pPr eaLnBrk="0" hangingPunct="0">
              <a:lnSpc>
                <a:spcPct val="94000"/>
              </a:lnSpc>
              <a:spcAft>
                <a:spcPts val="1425"/>
              </a:spcAft>
              <a:buClr>
                <a:srgbClr val="000000"/>
              </a:buClr>
              <a:buSzPct val="100000"/>
              <a:buFont typeface="Times New Roman" pitchFamily="18" charset="0"/>
              <a:tabLst>
                <a:tab pos="457200" algn="l"/>
                <a:tab pos="914400" algn="l"/>
                <a:tab pos="1371600" algn="l"/>
                <a:tab pos="1828800" algn="l"/>
                <a:tab pos="2286000" algn="l"/>
              </a:tabLst>
              <a:defRPr sz="3200">
                <a:solidFill>
                  <a:srgbClr val="000000"/>
                </a:solidFill>
                <a:latin typeface="Arial" pitchFamily="34" charset="0"/>
                <a:ea typeface="MS PGothic" pitchFamily="34" charset="-128"/>
              </a:defRPr>
            </a:lvl1pPr>
            <a:lvl2pPr eaLnBrk="0" hangingPunct="0">
              <a:lnSpc>
                <a:spcPct val="94000"/>
              </a:lnSpc>
              <a:spcAft>
                <a:spcPts val="1138"/>
              </a:spcAft>
              <a:buClr>
                <a:srgbClr val="000000"/>
              </a:buClr>
              <a:buSzPct val="100000"/>
              <a:buFont typeface="Times New Roman" pitchFamily="18" charset="0"/>
              <a:tabLst>
                <a:tab pos="457200" algn="l"/>
                <a:tab pos="914400" algn="l"/>
                <a:tab pos="1371600" algn="l"/>
                <a:tab pos="1828800" algn="l"/>
                <a:tab pos="2286000" algn="l"/>
              </a:tabLst>
              <a:defRPr sz="2400">
                <a:solidFill>
                  <a:srgbClr val="000000"/>
                </a:solidFill>
                <a:latin typeface="Arial" pitchFamily="34" charset="0"/>
                <a:ea typeface="MS PGothic" pitchFamily="34" charset="-128"/>
              </a:defRPr>
            </a:lvl2pPr>
            <a:lvl3pPr eaLnBrk="0" hangingPunct="0">
              <a:lnSpc>
                <a:spcPct val="94000"/>
              </a:lnSpc>
              <a:spcAft>
                <a:spcPts val="850"/>
              </a:spcAft>
              <a:buClr>
                <a:srgbClr val="000000"/>
              </a:buClr>
              <a:buSzPct val="100000"/>
              <a:buFont typeface="Times New Roman" pitchFamily="18" charset="0"/>
              <a:tabLst>
                <a:tab pos="457200" algn="l"/>
                <a:tab pos="914400" algn="l"/>
                <a:tab pos="1371600" algn="l"/>
                <a:tab pos="1828800" algn="l"/>
                <a:tab pos="2286000" algn="l"/>
              </a:tabLst>
              <a:defRPr sz="2000">
                <a:solidFill>
                  <a:srgbClr val="000000"/>
                </a:solidFill>
                <a:latin typeface="Arial" pitchFamily="34" charset="0"/>
                <a:ea typeface="MS PGothic" pitchFamily="34" charset="-128"/>
              </a:defRPr>
            </a:lvl3pPr>
            <a:lvl4pPr eaLnBrk="0" hangingPunct="0">
              <a:lnSpc>
                <a:spcPct val="94000"/>
              </a:lnSpc>
              <a:spcAft>
                <a:spcPts val="575"/>
              </a:spcAft>
              <a:buClr>
                <a:srgbClr val="000000"/>
              </a:buClr>
              <a:buSzPct val="100000"/>
              <a:buFont typeface="Times New Roman" pitchFamily="18" charset="0"/>
              <a:tabLst>
                <a:tab pos="457200" algn="l"/>
                <a:tab pos="914400" algn="l"/>
                <a:tab pos="1371600" algn="l"/>
                <a:tab pos="1828800" algn="l"/>
                <a:tab pos="2286000" algn="l"/>
              </a:tabLst>
              <a:defRPr sz="2000">
                <a:solidFill>
                  <a:srgbClr val="000000"/>
                </a:solidFill>
                <a:latin typeface="Arial" pitchFamily="34" charset="0"/>
                <a:ea typeface="MS PGothic" pitchFamily="34" charset="-128"/>
              </a:defRPr>
            </a:lvl4pPr>
            <a:lvl5pPr eaLnBrk="0" hangingPunct="0">
              <a:lnSpc>
                <a:spcPct val="94000"/>
              </a:lnSpc>
              <a:spcAft>
                <a:spcPts val="288"/>
              </a:spcAft>
              <a:buClr>
                <a:srgbClr val="000000"/>
              </a:buClr>
              <a:buSzPct val="100000"/>
              <a:buFont typeface="Times New Roman" pitchFamily="18" charset="0"/>
              <a:tabLst>
                <a:tab pos="457200" algn="l"/>
                <a:tab pos="914400" algn="l"/>
                <a:tab pos="1371600" algn="l"/>
                <a:tab pos="1828800" algn="l"/>
                <a:tab pos="2286000" algn="l"/>
              </a:tabLst>
              <a:defRPr sz="2000">
                <a:solidFill>
                  <a:srgbClr val="000000"/>
                </a:solidFill>
                <a:latin typeface="Arial" pitchFamily="34" charset="0"/>
                <a:ea typeface="MS PGothic" pitchFamily="34" charset="-128"/>
              </a:defRPr>
            </a:lvl5pPr>
            <a:lvl6pPr marL="2514600" indent="-228600" defTabSz="457200" eaLnBrk="0" fontAlgn="base" hangingPunct="0">
              <a:lnSpc>
                <a:spcPct val="94000"/>
              </a:lnSpc>
              <a:spcBef>
                <a:spcPct val="0"/>
              </a:spcBef>
              <a:spcAft>
                <a:spcPts val="288"/>
              </a:spcAft>
              <a:buClr>
                <a:srgbClr val="000000"/>
              </a:buClr>
              <a:buSzPct val="100000"/>
              <a:buFont typeface="Times New Roman" pitchFamily="18" charset="0"/>
              <a:tabLst>
                <a:tab pos="457200" algn="l"/>
                <a:tab pos="914400" algn="l"/>
                <a:tab pos="1371600" algn="l"/>
                <a:tab pos="1828800" algn="l"/>
                <a:tab pos="2286000" algn="l"/>
              </a:tabLst>
              <a:defRPr sz="2000">
                <a:solidFill>
                  <a:srgbClr val="000000"/>
                </a:solidFill>
                <a:latin typeface="Arial" pitchFamily="34" charset="0"/>
                <a:ea typeface="MS PGothic" pitchFamily="34" charset="-128"/>
              </a:defRPr>
            </a:lvl6pPr>
            <a:lvl7pPr marL="2971800" indent="-228600" defTabSz="457200" eaLnBrk="0" fontAlgn="base" hangingPunct="0">
              <a:lnSpc>
                <a:spcPct val="94000"/>
              </a:lnSpc>
              <a:spcBef>
                <a:spcPct val="0"/>
              </a:spcBef>
              <a:spcAft>
                <a:spcPts val="288"/>
              </a:spcAft>
              <a:buClr>
                <a:srgbClr val="000000"/>
              </a:buClr>
              <a:buSzPct val="100000"/>
              <a:buFont typeface="Times New Roman" pitchFamily="18" charset="0"/>
              <a:tabLst>
                <a:tab pos="457200" algn="l"/>
                <a:tab pos="914400" algn="l"/>
                <a:tab pos="1371600" algn="l"/>
                <a:tab pos="1828800" algn="l"/>
                <a:tab pos="2286000" algn="l"/>
              </a:tabLst>
              <a:defRPr sz="2000">
                <a:solidFill>
                  <a:srgbClr val="000000"/>
                </a:solidFill>
                <a:latin typeface="Arial" pitchFamily="34" charset="0"/>
                <a:ea typeface="MS PGothic" pitchFamily="34" charset="-128"/>
              </a:defRPr>
            </a:lvl7pPr>
            <a:lvl8pPr marL="3429000" indent="-228600" defTabSz="457200" eaLnBrk="0" fontAlgn="base" hangingPunct="0">
              <a:lnSpc>
                <a:spcPct val="94000"/>
              </a:lnSpc>
              <a:spcBef>
                <a:spcPct val="0"/>
              </a:spcBef>
              <a:spcAft>
                <a:spcPts val="288"/>
              </a:spcAft>
              <a:buClr>
                <a:srgbClr val="000000"/>
              </a:buClr>
              <a:buSzPct val="100000"/>
              <a:buFont typeface="Times New Roman" pitchFamily="18" charset="0"/>
              <a:tabLst>
                <a:tab pos="457200" algn="l"/>
                <a:tab pos="914400" algn="l"/>
                <a:tab pos="1371600" algn="l"/>
                <a:tab pos="1828800" algn="l"/>
                <a:tab pos="2286000" algn="l"/>
              </a:tabLst>
              <a:defRPr sz="2000">
                <a:solidFill>
                  <a:srgbClr val="000000"/>
                </a:solidFill>
                <a:latin typeface="Arial" pitchFamily="34" charset="0"/>
                <a:ea typeface="MS PGothic" pitchFamily="34" charset="-128"/>
              </a:defRPr>
            </a:lvl8pPr>
            <a:lvl9pPr marL="3886200" indent="-228600" defTabSz="457200" eaLnBrk="0" fontAlgn="base" hangingPunct="0">
              <a:lnSpc>
                <a:spcPct val="94000"/>
              </a:lnSpc>
              <a:spcBef>
                <a:spcPct val="0"/>
              </a:spcBef>
              <a:spcAft>
                <a:spcPts val="288"/>
              </a:spcAft>
              <a:buClr>
                <a:srgbClr val="000000"/>
              </a:buClr>
              <a:buSzPct val="100000"/>
              <a:buFont typeface="Times New Roman" pitchFamily="18" charset="0"/>
              <a:tabLst>
                <a:tab pos="457200" algn="l"/>
                <a:tab pos="914400" algn="l"/>
                <a:tab pos="1371600" algn="l"/>
                <a:tab pos="1828800" algn="l"/>
                <a:tab pos="2286000" algn="l"/>
              </a:tabLst>
              <a:defRPr sz="2000">
                <a:solidFill>
                  <a:srgbClr val="000000"/>
                </a:solidFill>
                <a:latin typeface="Arial" pitchFamily="34" charset="0"/>
                <a:ea typeface="MS PGothic" pitchFamily="34" charset="-128"/>
              </a:defRPr>
            </a:lvl9pPr>
          </a:lstStyle>
          <a:p>
            <a:pPr algn="ctr" eaLnBrk="1">
              <a:spcAft>
                <a:spcPct val="0"/>
              </a:spcAft>
            </a:pPr>
            <a:r>
              <a:rPr lang="es-AR" altLang="es-AR" sz="1800">
                <a:cs typeface="Arial" pitchFamily="34" charset="0"/>
              </a:rPr>
              <a:t>Infección en modelos murinos</a:t>
            </a:r>
          </a:p>
        </p:txBody>
      </p:sp>
      <p:pic>
        <p:nvPicPr>
          <p:cNvPr id="55304"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2325" y="2617788"/>
            <a:ext cx="3392488" cy="332581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55305" name="Line 9"/>
          <p:cNvSpPr>
            <a:spLocks noChangeShapeType="1"/>
          </p:cNvSpPr>
          <p:nvPr/>
        </p:nvSpPr>
        <p:spPr bwMode="auto">
          <a:xfrm flipV="1">
            <a:off x="4214813" y="3016251"/>
            <a:ext cx="996950" cy="1192213"/>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430" tIns="45715" rIns="91430" bIns="45715"/>
          <a:lstStyle/>
          <a:p>
            <a:endParaRPr lang="es-AR"/>
          </a:p>
        </p:txBody>
      </p:sp>
      <p:sp>
        <p:nvSpPr>
          <p:cNvPr id="55306" name="Line 10"/>
          <p:cNvSpPr>
            <a:spLocks noChangeShapeType="1"/>
          </p:cNvSpPr>
          <p:nvPr/>
        </p:nvSpPr>
        <p:spPr bwMode="auto">
          <a:xfrm flipV="1">
            <a:off x="4214814" y="4113213"/>
            <a:ext cx="1362075" cy="460375"/>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430" tIns="45715" rIns="91430" bIns="45715"/>
          <a:lstStyle/>
          <a:p>
            <a:endParaRPr lang="es-AR"/>
          </a:p>
        </p:txBody>
      </p:sp>
      <p:sp>
        <p:nvSpPr>
          <p:cNvPr id="55307" name="Line 11"/>
          <p:cNvSpPr>
            <a:spLocks noChangeShapeType="1"/>
          </p:cNvSpPr>
          <p:nvPr/>
        </p:nvSpPr>
        <p:spPr bwMode="auto">
          <a:xfrm>
            <a:off x="4156076" y="4846638"/>
            <a:ext cx="1279525" cy="92075"/>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430" tIns="45715" rIns="91430" bIns="45715"/>
          <a:lstStyle/>
          <a:p>
            <a:endParaRPr lang="es-AR"/>
          </a:p>
        </p:txBody>
      </p:sp>
      <p:sp>
        <p:nvSpPr>
          <p:cNvPr id="55308" name="Line 12"/>
          <p:cNvSpPr>
            <a:spLocks noChangeShapeType="1"/>
          </p:cNvSpPr>
          <p:nvPr/>
        </p:nvSpPr>
        <p:spPr bwMode="auto">
          <a:xfrm>
            <a:off x="4022725" y="5303839"/>
            <a:ext cx="1646238" cy="731837"/>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430" tIns="45715" rIns="91430" bIns="45715"/>
          <a:lstStyle/>
          <a:p>
            <a:endParaRPr lang="es-AR"/>
          </a:p>
        </p:txBody>
      </p:sp>
      <p:sp>
        <p:nvSpPr>
          <p:cNvPr id="2" name="Marcador de número de diapositiva 1"/>
          <p:cNvSpPr>
            <a:spLocks noGrp="1"/>
          </p:cNvSpPr>
          <p:nvPr>
            <p:ph type="sldNum" sz="quarter" idx="12"/>
          </p:nvPr>
        </p:nvSpPr>
        <p:spPr/>
        <p:txBody>
          <a:bodyPr/>
          <a:lstStyle/>
          <a:p>
            <a:fld id="{CC2E6365-54A6-490A-8B25-E15F28679A5E}" type="slidenum">
              <a:rPr lang="pt-BR" smtClean="0"/>
              <a:pPr/>
              <a:t>66</a:t>
            </a:fld>
            <a:endParaRPr lang="pt-BR"/>
          </a:p>
        </p:txBody>
      </p:sp>
    </p:spTree>
    <p:extLst>
      <p:ext uri="{BB962C8B-B14F-4D97-AF65-F5344CB8AC3E}">
        <p14:creationId xmlns:p14="http://schemas.microsoft.com/office/powerpoint/2010/main" val="2354558329"/>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ext Box 1"/>
          <p:cNvSpPr txBox="1">
            <a:spLocks noChangeArrowheads="1"/>
          </p:cNvSpPr>
          <p:nvPr/>
        </p:nvSpPr>
        <p:spPr bwMode="auto">
          <a:xfrm>
            <a:off x="558720" y="2566783"/>
            <a:ext cx="8229600" cy="45259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430" tIns="45715" rIns="91430" bIns="45715"/>
          <a:lstStyle>
            <a:lvl1pPr marL="342900" indent="-341313" eaLnBrk="0" hangingPunct="0">
              <a:lnSpc>
                <a:spcPct val="94000"/>
              </a:lnSpc>
              <a:spcAft>
                <a:spcPts val="1425"/>
              </a:spcAft>
              <a:buClr>
                <a:srgbClr val="000000"/>
              </a:buClr>
              <a:buSzPct val="100000"/>
              <a:buFont typeface="Times New Roman"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3200">
                <a:solidFill>
                  <a:srgbClr val="000000"/>
                </a:solidFill>
                <a:latin typeface="Arial" pitchFamily="34" charset="0"/>
                <a:ea typeface="MS PGothic" pitchFamily="34" charset="-128"/>
              </a:defRPr>
            </a:lvl1pPr>
            <a:lvl2pPr eaLnBrk="0" hangingPunct="0">
              <a:lnSpc>
                <a:spcPct val="94000"/>
              </a:lnSpc>
              <a:spcAft>
                <a:spcPts val="1138"/>
              </a:spcAft>
              <a:buClr>
                <a:srgbClr val="000000"/>
              </a:buClr>
              <a:buSzPct val="100000"/>
              <a:buFont typeface="Times New Roman"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400">
                <a:solidFill>
                  <a:srgbClr val="000000"/>
                </a:solidFill>
                <a:latin typeface="Arial" pitchFamily="34" charset="0"/>
                <a:ea typeface="MS PGothic" pitchFamily="34" charset="-128"/>
              </a:defRPr>
            </a:lvl2pPr>
            <a:lvl3pPr eaLnBrk="0" hangingPunct="0">
              <a:lnSpc>
                <a:spcPct val="94000"/>
              </a:lnSpc>
              <a:spcAft>
                <a:spcPts val="850"/>
              </a:spcAft>
              <a:buClr>
                <a:srgbClr val="000000"/>
              </a:buClr>
              <a:buSzPct val="100000"/>
              <a:buFont typeface="Times New Roman"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Arial" pitchFamily="34" charset="0"/>
                <a:ea typeface="MS PGothic" pitchFamily="34" charset="-128"/>
              </a:defRPr>
            </a:lvl3pPr>
            <a:lvl4pPr eaLnBrk="0" hangingPunct="0">
              <a:lnSpc>
                <a:spcPct val="94000"/>
              </a:lnSpc>
              <a:spcAft>
                <a:spcPts val="575"/>
              </a:spcAft>
              <a:buClr>
                <a:srgbClr val="000000"/>
              </a:buClr>
              <a:buSzPct val="100000"/>
              <a:buFont typeface="Times New Roman"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Arial" pitchFamily="34" charset="0"/>
                <a:ea typeface="MS PGothic" pitchFamily="34" charset="-128"/>
              </a:defRPr>
            </a:lvl4pPr>
            <a:lvl5pPr eaLnBrk="0" hangingPunct="0">
              <a:lnSpc>
                <a:spcPct val="94000"/>
              </a:lnSpc>
              <a:spcAft>
                <a:spcPts val="288"/>
              </a:spcAft>
              <a:buClr>
                <a:srgbClr val="000000"/>
              </a:buClr>
              <a:buSzPct val="100000"/>
              <a:buFont typeface="Times New Roman"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Arial" pitchFamily="34" charset="0"/>
                <a:ea typeface="MS PGothic" pitchFamily="34" charset="-128"/>
              </a:defRPr>
            </a:lvl5pPr>
            <a:lvl6pPr marL="2514600" indent="-228600" defTabSz="457200" eaLnBrk="0" fontAlgn="base" hangingPunct="0">
              <a:lnSpc>
                <a:spcPct val="94000"/>
              </a:lnSpc>
              <a:spcBef>
                <a:spcPct val="0"/>
              </a:spcBef>
              <a:spcAft>
                <a:spcPts val="288"/>
              </a:spcAft>
              <a:buClr>
                <a:srgbClr val="000000"/>
              </a:buClr>
              <a:buSzPct val="100000"/>
              <a:buFont typeface="Times New Roman"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Arial" pitchFamily="34" charset="0"/>
                <a:ea typeface="MS PGothic" pitchFamily="34" charset="-128"/>
              </a:defRPr>
            </a:lvl6pPr>
            <a:lvl7pPr marL="2971800" indent="-228600" defTabSz="457200" eaLnBrk="0" fontAlgn="base" hangingPunct="0">
              <a:lnSpc>
                <a:spcPct val="94000"/>
              </a:lnSpc>
              <a:spcBef>
                <a:spcPct val="0"/>
              </a:spcBef>
              <a:spcAft>
                <a:spcPts val="288"/>
              </a:spcAft>
              <a:buClr>
                <a:srgbClr val="000000"/>
              </a:buClr>
              <a:buSzPct val="100000"/>
              <a:buFont typeface="Times New Roman"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Arial" pitchFamily="34" charset="0"/>
                <a:ea typeface="MS PGothic" pitchFamily="34" charset="-128"/>
              </a:defRPr>
            </a:lvl7pPr>
            <a:lvl8pPr marL="3429000" indent="-228600" defTabSz="457200" eaLnBrk="0" fontAlgn="base" hangingPunct="0">
              <a:lnSpc>
                <a:spcPct val="94000"/>
              </a:lnSpc>
              <a:spcBef>
                <a:spcPct val="0"/>
              </a:spcBef>
              <a:spcAft>
                <a:spcPts val="288"/>
              </a:spcAft>
              <a:buClr>
                <a:srgbClr val="000000"/>
              </a:buClr>
              <a:buSzPct val="100000"/>
              <a:buFont typeface="Times New Roman"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Arial" pitchFamily="34" charset="0"/>
                <a:ea typeface="MS PGothic" pitchFamily="34" charset="-128"/>
              </a:defRPr>
            </a:lvl8pPr>
            <a:lvl9pPr marL="3886200" indent="-228600" defTabSz="457200" eaLnBrk="0" fontAlgn="base" hangingPunct="0">
              <a:lnSpc>
                <a:spcPct val="94000"/>
              </a:lnSpc>
              <a:spcBef>
                <a:spcPct val="0"/>
              </a:spcBef>
              <a:spcAft>
                <a:spcPts val="288"/>
              </a:spcAft>
              <a:buClr>
                <a:srgbClr val="000000"/>
              </a:buClr>
              <a:buSzPct val="100000"/>
              <a:buFont typeface="Times New Roman"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Arial" pitchFamily="34" charset="0"/>
                <a:ea typeface="MS PGothic" pitchFamily="34" charset="-128"/>
              </a:defRPr>
            </a:lvl9pPr>
          </a:lstStyle>
          <a:p>
            <a:pPr eaLnBrk="1">
              <a:lnSpc>
                <a:spcPct val="100000"/>
              </a:lnSpc>
              <a:spcBef>
                <a:spcPts val="649"/>
              </a:spcBef>
              <a:spcAft>
                <a:spcPct val="0"/>
              </a:spcAft>
              <a:buFont typeface="Symbol" pitchFamily="18" charset="2"/>
              <a:buChar char=""/>
            </a:pPr>
            <a:r>
              <a:rPr lang="es-AR" altLang="es-AR" sz="2400" dirty="0">
                <a:cs typeface="Arial" pitchFamily="34" charset="0"/>
              </a:rPr>
              <a:t>Sensibilidad a estrés</a:t>
            </a:r>
            <a:br>
              <a:rPr lang="es-AR" altLang="es-AR" sz="2400" dirty="0">
                <a:cs typeface="Arial" pitchFamily="34" charset="0"/>
              </a:rPr>
            </a:br>
            <a:endParaRPr lang="es-AR" altLang="es-AR" sz="2400" dirty="0">
              <a:cs typeface="Arial" pitchFamily="34" charset="0"/>
            </a:endParaRPr>
          </a:p>
        </p:txBody>
      </p:sp>
      <p:sp>
        <p:nvSpPr>
          <p:cNvPr id="56323" name="Text Box 5"/>
          <p:cNvSpPr txBox="1">
            <a:spLocks noChangeArrowheads="1"/>
          </p:cNvSpPr>
          <p:nvPr/>
        </p:nvSpPr>
        <p:spPr bwMode="auto">
          <a:xfrm>
            <a:off x="2152800" y="249146"/>
            <a:ext cx="7513637" cy="6270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33261" rIns="0" bIns="0" anchor="ctr"/>
          <a:lstStyle>
            <a:lvl1pPr eaLnBrk="0" hangingPunct="0">
              <a:lnSpc>
                <a:spcPct val="94000"/>
              </a:lnSpc>
              <a:spcAft>
                <a:spcPts val="1425"/>
              </a:spcAft>
              <a:buClr>
                <a:srgbClr val="000000"/>
              </a:buClr>
              <a:buSzPct val="100000"/>
              <a:buFont typeface="Times New Roman"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Lst>
              <a:defRPr sz="3200">
                <a:solidFill>
                  <a:srgbClr val="000000"/>
                </a:solidFill>
                <a:latin typeface="Arial" pitchFamily="34" charset="0"/>
                <a:ea typeface="MS PGothic" pitchFamily="34" charset="-128"/>
              </a:defRPr>
            </a:lvl1pPr>
            <a:lvl2pPr eaLnBrk="0" hangingPunct="0">
              <a:lnSpc>
                <a:spcPct val="94000"/>
              </a:lnSpc>
              <a:spcAft>
                <a:spcPts val="1138"/>
              </a:spcAft>
              <a:buClr>
                <a:srgbClr val="000000"/>
              </a:buClr>
              <a:buSzPct val="100000"/>
              <a:buFont typeface="Times New Roman"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Lst>
              <a:defRPr sz="2400">
                <a:solidFill>
                  <a:srgbClr val="000000"/>
                </a:solidFill>
                <a:latin typeface="Arial" pitchFamily="34" charset="0"/>
                <a:ea typeface="MS PGothic" pitchFamily="34" charset="-128"/>
              </a:defRPr>
            </a:lvl2pPr>
            <a:lvl3pPr eaLnBrk="0" hangingPunct="0">
              <a:lnSpc>
                <a:spcPct val="94000"/>
              </a:lnSpc>
              <a:spcAft>
                <a:spcPts val="850"/>
              </a:spcAft>
              <a:buClr>
                <a:srgbClr val="000000"/>
              </a:buClr>
              <a:buSzPct val="100000"/>
              <a:buFont typeface="Times New Roman"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Lst>
              <a:defRPr sz="2000">
                <a:solidFill>
                  <a:srgbClr val="000000"/>
                </a:solidFill>
                <a:latin typeface="Arial" pitchFamily="34" charset="0"/>
                <a:ea typeface="MS PGothic" pitchFamily="34" charset="-128"/>
              </a:defRPr>
            </a:lvl3pPr>
            <a:lvl4pPr eaLnBrk="0" hangingPunct="0">
              <a:lnSpc>
                <a:spcPct val="94000"/>
              </a:lnSpc>
              <a:spcAft>
                <a:spcPts val="575"/>
              </a:spcAft>
              <a:buClr>
                <a:srgbClr val="000000"/>
              </a:buClr>
              <a:buSzPct val="100000"/>
              <a:buFont typeface="Times New Roman"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Lst>
              <a:defRPr sz="2000">
                <a:solidFill>
                  <a:srgbClr val="000000"/>
                </a:solidFill>
                <a:latin typeface="Arial" pitchFamily="34" charset="0"/>
                <a:ea typeface="MS PGothic" pitchFamily="34" charset="-128"/>
              </a:defRPr>
            </a:lvl4pPr>
            <a:lvl5pPr eaLnBrk="0" hangingPunct="0">
              <a:lnSpc>
                <a:spcPct val="94000"/>
              </a:lnSpc>
              <a:spcAft>
                <a:spcPts val="288"/>
              </a:spcAft>
              <a:buClr>
                <a:srgbClr val="000000"/>
              </a:buClr>
              <a:buSzPct val="100000"/>
              <a:buFont typeface="Times New Roman"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Lst>
              <a:defRPr sz="2000">
                <a:solidFill>
                  <a:srgbClr val="000000"/>
                </a:solidFill>
                <a:latin typeface="Arial" pitchFamily="34" charset="0"/>
                <a:ea typeface="MS PGothic" pitchFamily="34" charset="-128"/>
              </a:defRPr>
            </a:lvl5pPr>
            <a:lvl6pPr marL="2514600" indent="-228600" defTabSz="457200" eaLnBrk="0" fontAlgn="base" hangingPunct="0">
              <a:lnSpc>
                <a:spcPct val="94000"/>
              </a:lnSpc>
              <a:spcBef>
                <a:spcPct val="0"/>
              </a:spcBef>
              <a:spcAft>
                <a:spcPts val="288"/>
              </a:spcAft>
              <a:buClr>
                <a:srgbClr val="000000"/>
              </a:buClr>
              <a:buSzPct val="100000"/>
              <a:buFont typeface="Times New Roman"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Lst>
              <a:defRPr sz="2000">
                <a:solidFill>
                  <a:srgbClr val="000000"/>
                </a:solidFill>
                <a:latin typeface="Arial" pitchFamily="34" charset="0"/>
                <a:ea typeface="MS PGothic" pitchFamily="34" charset="-128"/>
              </a:defRPr>
            </a:lvl6pPr>
            <a:lvl7pPr marL="2971800" indent="-228600" defTabSz="457200" eaLnBrk="0" fontAlgn="base" hangingPunct="0">
              <a:lnSpc>
                <a:spcPct val="94000"/>
              </a:lnSpc>
              <a:spcBef>
                <a:spcPct val="0"/>
              </a:spcBef>
              <a:spcAft>
                <a:spcPts val="288"/>
              </a:spcAft>
              <a:buClr>
                <a:srgbClr val="000000"/>
              </a:buClr>
              <a:buSzPct val="100000"/>
              <a:buFont typeface="Times New Roman"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Lst>
              <a:defRPr sz="2000">
                <a:solidFill>
                  <a:srgbClr val="000000"/>
                </a:solidFill>
                <a:latin typeface="Arial" pitchFamily="34" charset="0"/>
                <a:ea typeface="MS PGothic" pitchFamily="34" charset="-128"/>
              </a:defRPr>
            </a:lvl7pPr>
            <a:lvl8pPr marL="3429000" indent="-228600" defTabSz="457200" eaLnBrk="0" fontAlgn="base" hangingPunct="0">
              <a:lnSpc>
                <a:spcPct val="94000"/>
              </a:lnSpc>
              <a:spcBef>
                <a:spcPct val="0"/>
              </a:spcBef>
              <a:spcAft>
                <a:spcPts val="288"/>
              </a:spcAft>
              <a:buClr>
                <a:srgbClr val="000000"/>
              </a:buClr>
              <a:buSzPct val="100000"/>
              <a:buFont typeface="Times New Roman"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Lst>
              <a:defRPr sz="2000">
                <a:solidFill>
                  <a:srgbClr val="000000"/>
                </a:solidFill>
                <a:latin typeface="Arial" pitchFamily="34" charset="0"/>
                <a:ea typeface="MS PGothic" pitchFamily="34" charset="-128"/>
              </a:defRPr>
            </a:lvl8pPr>
            <a:lvl9pPr marL="3886200" indent="-228600" defTabSz="457200" eaLnBrk="0" fontAlgn="base" hangingPunct="0">
              <a:lnSpc>
                <a:spcPct val="94000"/>
              </a:lnSpc>
              <a:spcBef>
                <a:spcPct val="0"/>
              </a:spcBef>
              <a:spcAft>
                <a:spcPts val="288"/>
              </a:spcAft>
              <a:buClr>
                <a:srgbClr val="000000"/>
              </a:buClr>
              <a:buSzPct val="100000"/>
              <a:buFont typeface="Times New Roman"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Lst>
              <a:defRPr sz="2000">
                <a:solidFill>
                  <a:srgbClr val="000000"/>
                </a:solidFill>
                <a:latin typeface="Arial" pitchFamily="34" charset="0"/>
                <a:ea typeface="MS PGothic" pitchFamily="34" charset="-128"/>
              </a:defRPr>
            </a:lvl9pPr>
          </a:lstStyle>
          <a:p>
            <a:pPr algn="ctr" eaLnBrk="1">
              <a:spcAft>
                <a:spcPct val="0"/>
              </a:spcAft>
            </a:pPr>
            <a:r>
              <a:rPr lang="es-AR" altLang="es-AR" sz="4400" dirty="0">
                <a:latin typeface="Comic Sans MS" pitchFamily="66" charset="0"/>
                <a:cs typeface="Arial" pitchFamily="34" charset="0"/>
              </a:rPr>
              <a:t>Determinación in </a:t>
            </a:r>
            <a:r>
              <a:rPr lang="es-AR" altLang="es-AR" sz="4400" dirty="0" err="1">
                <a:latin typeface="Comic Sans MS" pitchFamily="66" charset="0"/>
                <a:cs typeface="Arial" pitchFamily="34" charset="0"/>
              </a:rPr>
              <a:t>sílico</a:t>
            </a:r>
            <a:endParaRPr lang="es-AR" altLang="es-AR" sz="4400" dirty="0">
              <a:latin typeface="Comic Sans MS" pitchFamily="66" charset="0"/>
              <a:cs typeface="Arial" pitchFamily="34" charset="0"/>
            </a:endParaRPr>
          </a:p>
        </p:txBody>
      </p:sp>
      <p:sp>
        <p:nvSpPr>
          <p:cNvPr id="18440" name="Text Box 8"/>
          <p:cNvSpPr txBox="1">
            <a:spLocks noChangeArrowheads="1"/>
          </p:cNvSpPr>
          <p:nvPr/>
        </p:nvSpPr>
        <p:spPr bwMode="auto">
          <a:xfrm>
            <a:off x="274638" y="4179268"/>
            <a:ext cx="2286000" cy="11144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9991" tIns="58600" rIns="89991" bIns="44996"/>
          <a:lstStyle>
            <a:lvl1pPr eaLnBrk="0" hangingPunct="0">
              <a:lnSpc>
                <a:spcPct val="94000"/>
              </a:lnSpc>
              <a:spcAft>
                <a:spcPts val="1425"/>
              </a:spcAft>
              <a:buClr>
                <a:srgbClr val="000000"/>
              </a:buClr>
              <a:buSzPct val="100000"/>
              <a:buFont typeface="Times New Roman" pitchFamily="18" charset="0"/>
              <a:tabLst>
                <a:tab pos="457200" algn="l"/>
                <a:tab pos="914400" algn="l"/>
                <a:tab pos="1371600" algn="l"/>
                <a:tab pos="1828800" algn="l"/>
                <a:tab pos="2286000" algn="l"/>
              </a:tabLst>
              <a:defRPr sz="3200">
                <a:solidFill>
                  <a:srgbClr val="000000"/>
                </a:solidFill>
                <a:latin typeface="Arial" pitchFamily="34" charset="0"/>
                <a:ea typeface="MS PGothic" pitchFamily="34" charset="-128"/>
              </a:defRPr>
            </a:lvl1pPr>
            <a:lvl2pPr eaLnBrk="0" hangingPunct="0">
              <a:lnSpc>
                <a:spcPct val="94000"/>
              </a:lnSpc>
              <a:spcAft>
                <a:spcPts val="1138"/>
              </a:spcAft>
              <a:buClr>
                <a:srgbClr val="000000"/>
              </a:buClr>
              <a:buSzPct val="100000"/>
              <a:buFont typeface="Times New Roman" pitchFamily="18" charset="0"/>
              <a:tabLst>
                <a:tab pos="457200" algn="l"/>
                <a:tab pos="914400" algn="l"/>
                <a:tab pos="1371600" algn="l"/>
                <a:tab pos="1828800" algn="l"/>
                <a:tab pos="2286000" algn="l"/>
              </a:tabLst>
              <a:defRPr sz="2400">
                <a:solidFill>
                  <a:srgbClr val="000000"/>
                </a:solidFill>
                <a:latin typeface="Arial" pitchFamily="34" charset="0"/>
                <a:ea typeface="MS PGothic" pitchFamily="34" charset="-128"/>
              </a:defRPr>
            </a:lvl2pPr>
            <a:lvl3pPr eaLnBrk="0" hangingPunct="0">
              <a:lnSpc>
                <a:spcPct val="94000"/>
              </a:lnSpc>
              <a:spcAft>
                <a:spcPts val="850"/>
              </a:spcAft>
              <a:buClr>
                <a:srgbClr val="000000"/>
              </a:buClr>
              <a:buSzPct val="100000"/>
              <a:buFont typeface="Times New Roman" pitchFamily="18" charset="0"/>
              <a:tabLst>
                <a:tab pos="457200" algn="l"/>
                <a:tab pos="914400" algn="l"/>
                <a:tab pos="1371600" algn="l"/>
                <a:tab pos="1828800" algn="l"/>
                <a:tab pos="2286000" algn="l"/>
              </a:tabLst>
              <a:defRPr sz="2000">
                <a:solidFill>
                  <a:srgbClr val="000000"/>
                </a:solidFill>
                <a:latin typeface="Arial" pitchFamily="34" charset="0"/>
                <a:ea typeface="MS PGothic" pitchFamily="34" charset="-128"/>
              </a:defRPr>
            </a:lvl3pPr>
            <a:lvl4pPr eaLnBrk="0" hangingPunct="0">
              <a:lnSpc>
                <a:spcPct val="94000"/>
              </a:lnSpc>
              <a:spcAft>
                <a:spcPts val="575"/>
              </a:spcAft>
              <a:buClr>
                <a:srgbClr val="000000"/>
              </a:buClr>
              <a:buSzPct val="100000"/>
              <a:buFont typeface="Times New Roman" pitchFamily="18" charset="0"/>
              <a:tabLst>
                <a:tab pos="457200" algn="l"/>
                <a:tab pos="914400" algn="l"/>
                <a:tab pos="1371600" algn="l"/>
                <a:tab pos="1828800" algn="l"/>
                <a:tab pos="2286000" algn="l"/>
              </a:tabLst>
              <a:defRPr sz="2000">
                <a:solidFill>
                  <a:srgbClr val="000000"/>
                </a:solidFill>
                <a:latin typeface="Arial" pitchFamily="34" charset="0"/>
                <a:ea typeface="MS PGothic" pitchFamily="34" charset="-128"/>
              </a:defRPr>
            </a:lvl4pPr>
            <a:lvl5pPr eaLnBrk="0" hangingPunct="0">
              <a:lnSpc>
                <a:spcPct val="94000"/>
              </a:lnSpc>
              <a:spcAft>
                <a:spcPts val="288"/>
              </a:spcAft>
              <a:buClr>
                <a:srgbClr val="000000"/>
              </a:buClr>
              <a:buSzPct val="100000"/>
              <a:buFont typeface="Times New Roman" pitchFamily="18" charset="0"/>
              <a:tabLst>
                <a:tab pos="457200" algn="l"/>
                <a:tab pos="914400" algn="l"/>
                <a:tab pos="1371600" algn="l"/>
                <a:tab pos="1828800" algn="l"/>
                <a:tab pos="2286000" algn="l"/>
              </a:tabLst>
              <a:defRPr sz="2000">
                <a:solidFill>
                  <a:srgbClr val="000000"/>
                </a:solidFill>
                <a:latin typeface="Arial" pitchFamily="34" charset="0"/>
                <a:ea typeface="MS PGothic" pitchFamily="34" charset="-128"/>
              </a:defRPr>
            </a:lvl5pPr>
            <a:lvl6pPr marL="2514600" indent="-228600" defTabSz="457200" eaLnBrk="0" fontAlgn="base" hangingPunct="0">
              <a:lnSpc>
                <a:spcPct val="94000"/>
              </a:lnSpc>
              <a:spcBef>
                <a:spcPct val="0"/>
              </a:spcBef>
              <a:spcAft>
                <a:spcPts val="288"/>
              </a:spcAft>
              <a:buClr>
                <a:srgbClr val="000000"/>
              </a:buClr>
              <a:buSzPct val="100000"/>
              <a:buFont typeface="Times New Roman" pitchFamily="18" charset="0"/>
              <a:tabLst>
                <a:tab pos="457200" algn="l"/>
                <a:tab pos="914400" algn="l"/>
                <a:tab pos="1371600" algn="l"/>
                <a:tab pos="1828800" algn="l"/>
                <a:tab pos="2286000" algn="l"/>
              </a:tabLst>
              <a:defRPr sz="2000">
                <a:solidFill>
                  <a:srgbClr val="000000"/>
                </a:solidFill>
                <a:latin typeface="Arial" pitchFamily="34" charset="0"/>
                <a:ea typeface="MS PGothic" pitchFamily="34" charset="-128"/>
              </a:defRPr>
            </a:lvl6pPr>
            <a:lvl7pPr marL="2971800" indent="-228600" defTabSz="457200" eaLnBrk="0" fontAlgn="base" hangingPunct="0">
              <a:lnSpc>
                <a:spcPct val="94000"/>
              </a:lnSpc>
              <a:spcBef>
                <a:spcPct val="0"/>
              </a:spcBef>
              <a:spcAft>
                <a:spcPts val="288"/>
              </a:spcAft>
              <a:buClr>
                <a:srgbClr val="000000"/>
              </a:buClr>
              <a:buSzPct val="100000"/>
              <a:buFont typeface="Times New Roman" pitchFamily="18" charset="0"/>
              <a:tabLst>
                <a:tab pos="457200" algn="l"/>
                <a:tab pos="914400" algn="l"/>
                <a:tab pos="1371600" algn="l"/>
                <a:tab pos="1828800" algn="l"/>
                <a:tab pos="2286000" algn="l"/>
              </a:tabLst>
              <a:defRPr sz="2000">
                <a:solidFill>
                  <a:srgbClr val="000000"/>
                </a:solidFill>
                <a:latin typeface="Arial" pitchFamily="34" charset="0"/>
                <a:ea typeface="MS PGothic" pitchFamily="34" charset="-128"/>
              </a:defRPr>
            </a:lvl7pPr>
            <a:lvl8pPr marL="3429000" indent="-228600" defTabSz="457200" eaLnBrk="0" fontAlgn="base" hangingPunct="0">
              <a:lnSpc>
                <a:spcPct val="94000"/>
              </a:lnSpc>
              <a:spcBef>
                <a:spcPct val="0"/>
              </a:spcBef>
              <a:spcAft>
                <a:spcPts val="288"/>
              </a:spcAft>
              <a:buClr>
                <a:srgbClr val="000000"/>
              </a:buClr>
              <a:buSzPct val="100000"/>
              <a:buFont typeface="Times New Roman" pitchFamily="18" charset="0"/>
              <a:tabLst>
                <a:tab pos="457200" algn="l"/>
                <a:tab pos="914400" algn="l"/>
                <a:tab pos="1371600" algn="l"/>
                <a:tab pos="1828800" algn="l"/>
                <a:tab pos="2286000" algn="l"/>
              </a:tabLst>
              <a:defRPr sz="2000">
                <a:solidFill>
                  <a:srgbClr val="000000"/>
                </a:solidFill>
                <a:latin typeface="Arial" pitchFamily="34" charset="0"/>
                <a:ea typeface="MS PGothic" pitchFamily="34" charset="-128"/>
              </a:defRPr>
            </a:lvl8pPr>
            <a:lvl9pPr marL="3886200" indent="-228600" defTabSz="457200" eaLnBrk="0" fontAlgn="base" hangingPunct="0">
              <a:lnSpc>
                <a:spcPct val="94000"/>
              </a:lnSpc>
              <a:spcBef>
                <a:spcPct val="0"/>
              </a:spcBef>
              <a:spcAft>
                <a:spcPts val="288"/>
              </a:spcAft>
              <a:buClr>
                <a:srgbClr val="000000"/>
              </a:buClr>
              <a:buSzPct val="100000"/>
              <a:buFont typeface="Times New Roman" pitchFamily="18" charset="0"/>
              <a:tabLst>
                <a:tab pos="457200" algn="l"/>
                <a:tab pos="914400" algn="l"/>
                <a:tab pos="1371600" algn="l"/>
                <a:tab pos="1828800" algn="l"/>
                <a:tab pos="2286000" algn="l"/>
              </a:tabLst>
              <a:defRPr sz="2000">
                <a:solidFill>
                  <a:srgbClr val="000000"/>
                </a:solidFill>
                <a:latin typeface="Arial" pitchFamily="34" charset="0"/>
                <a:ea typeface="MS PGothic" pitchFamily="34" charset="-128"/>
              </a:defRPr>
            </a:lvl9pPr>
          </a:lstStyle>
          <a:p>
            <a:pPr algn="ctr" eaLnBrk="1">
              <a:spcAft>
                <a:spcPct val="0"/>
              </a:spcAft>
            </a:pPr>
            <a:r>
              <a:rPr lang="es-AR" altLang="es-AR" sz="1800">
                <a:cs typeface="Arial" pitchFamily="34" charset="0"/>
              </a:rPr>
              <a:t>Centros metálicos (Fe, Cu y Zn) accesibles a solvente</a:t>
            </a:r>
          </a:p>
        </p:txBody>
      </p:sp>
      <p:sp>
        <p:nvSpPr>
          <p:cNvPr id="18441" name="Text Box 9"/>
          <p:cNvSpPr txBox="1">
            <a:spLocks noChangeArrowheads="1"/>
          </p:cNvSpPr>
          <p:nvPr/>
        </p:nvSpPr>
        <p:spPr bwMode="auto">
          <a:xfrm>
            <a:off x="2743200" y="4253882"/>
            <a:ext cx="2286000" cy="8588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9991" tIns="58600" rIns="89991" bIns="44996"/>
          <a:lstStyle>
            <a:lvl1pPr eaLnBrk="0" hangingPunct="0">
              <a:lnSpc>
                <a:spcPct val="94000"/>
              </a:lnSpc>
              <a:spcAft>
                <a:spcPts val="1425"/>
              </a:spcAft>
              <a:buClr>
                <a:srgbClr val="000000"/>
              </a:buClr>
              <a:buSzPct val="100000"/>
              <a:buFont typeface="Times New Roman" pitchFamily="18" charset="0"/>
              <a:tabLst>
                <a:tab pos="457200" algn="l"/>
                <a:tab pos="914400" algn="l"/>
                <a:tab pos="1371600" algn="l"/>
                <a:tab pos="1828800" algn="l"/>
                <a:tab pos="2286000" algn="l"/>
              </a:tabLst>
              <a:defRPr sz="3200">
                <a:solidFill>
                  <a:srgbClr val="000000"/>
                </a:solidFill>
                <a:latin typeface="Arial" pitchFamily="34" charset="0"/>
                <a:ea typeface="MS PGothic" pitchFamily="34" charset="-128"/>
              </a:defRPr>
            </a:lvl1pPr>
            <a:lvl2pPr eaLnBrk="0" hangingPunct="0">
              <a:lnSpc>
                <a:spcPct val="94000"/>
              </a:lnSpc>
              <a:spcAft>
                <a:spcPts val="1138"/>
              </a:spcAft>
              <a:buClr>
                <a:srgbClr val="000000"/>
              </a:buClr>
              <a:buSzPct val="100000"/>
              <a:buFont typeface="Times New Roman" pitchFamily="18" charset="0"/>
              <a:tabLst>
                <a:tab pos="457200" algn="l"/>
                <a:tab pos="914400" algn="l"/>
                <a:tab pos="1371600" algn="l"/>
                <a:tab pos="1828800" algn="l"/>
                <a:tab pos="2286000" algn="l"/>
              </a:tabLst>
              <a:defRPr sz="2400">
                <a:solidFill>
                  <a:srgbClr val="000000"/>
                </a:solidFill>
                <a:latin typeface="Arial" pitchFamily="34" charset="0"/>
                <a:ea typeface="MS PGothic" pitchFamily="34" charset="-128"/>
              </a:defRPr>
            </a:lvl2pPr>
            <a:lvl3pPr eaLnBrk="0" hangingPunct="0">
              <a:lnSpc>
                <a:spcPct val="94000"/>
              </a:lnSpc>
              <a:spcAft>
                <a:spcPts val="850"/>
              </a:spcAft>
              <a:buClr>
                <a:srgbClr val="000000"/>
              </a:buClr>
              <a:buSzPct val="100000"/>
              <a:buFont typeface="Times New Roman" pitchFamily="18" charset="0"/>
              <a:tabLst>
                <a:tab pos="457200" algn="l"/>
                <a:tab pos="914400" algn="l"/>
                <a:tab pos="1371600" algn="l"/>
                <a:tab pos="1828800" algn="l"/>
                <a:tab pos="2286000" algn="l"/>
              </a:tabLst>
              <a:defRPr sz="2000">
                <a:solidFill>
                  <a:srgbClr val="000000"/>
                </a:solidFill>
                <a:latin typeface="Arial" pitchFamily="34" charset="0"/>
                <a:ea typeface="MS PGothic" pitchFamily="34" charset="-128"/>
              </a:defRPr>
            </a:lvl3pPr>
            <a:lvl4pPr eaLnBrk="0" hangingPunct="0">
              <a:lnSpc>
                <a:spcPct val="94000"/>
              </a:lnSpc>
              <a:spcAft>
                <a:spcPts val="575"/>
              </a:spcAft>
              <a:buClr>
                <a:srgbClr val="000000"/>
              </a:buClr>
              <a:buSzPct val="100000"/>
              <a:buFont typeface="Times New Roman" pitchFamily="18" charset="0"/>
              <a:tabLst>
                <a:tab pos="457200" algn="l"/>
                <a:tab pos="914400" algn="l"/>
                <a:tab pos="1371600" algn="l"/>
                <a:tab pos="1828800" algn="l"/>
                <a:tab pos="2286000" algn="l"/>
              </a:tabLst>
              <a:defRPr sz="2000">
                <a:solidFill>
                  <a:srgbClr val="000000"/>
                </a:solidFill>
                <a:latin typeface="Arial" pitchFamily="34" charset="0"/>
                <a:ea typeface="MS PGothic" pitchFamily="34" charset="-128"/>
              </a:defRPr>
            </a:lvl4pPr>
            <a:lvl5pPr eaLnBrk="0" hangingPunct="0">
              <a:lnSpc>
                <a:spcPct val="94000"/>
              </a:lnSpc>
              <a:spcAft>
                <a:spcPts val="288"/>
              </a:spcAft>
              <a:buClr>
                <a:srgbClr val="000000"/>
              </a:buClr>
              <a:buSzPct val="100000"/>
              <a:buFont typeface="Times New Roman" pitchFamily="18" charset="0"/>
              <a:tabLst>
                <a:tab pos="457200" algn="l"/>
                <a:tab pos="914400" algn="l"/>
                <a:tab pos="1371600" algn="l"/>
                <a:tab pos="1828800" algn="l"/>
                <a:tab pos="2286000" algn="l"/>
              </a:tabLst>
              <a:defRPr sz="2000">
                <a:solidFill>
                  <a:srgbClr val="000000"/>
                </a:solidFill>
                <a:latin typeface="Arial" pitchFamily="34" charset="0"/>
                <a:ea typeface="MS PGothic" pitchFamily="34" charset="-128"/>
              </a:defRPr>
            </a:lvl5pPr>
            <a:lvl6pPr marL="2514600" indent="-228600" defTabSz="457200" eaLnBrk="0" fontAlgn="base" hangingPunct="0">
              <a:lnSpc>
                <a:spcPct val="94000"/>
              </a:lnSpc>
              <a:spcBef>
                <a:spcPct val="0"/>
              </a:spcBef>
              <a:spcAft>
                <a:spcPts val="288"/>
              </a:spcAft>
              <a:buClr>
                <a:srgbClr val="000000"/>
              </a:buClr>
              <a:buSzPct val="100000"/>
              <a:buFont typeface="Times New Roman" pitchFamily="18" charset="0"/>
              <a:tabLst>
                <a:tab pos="457200" algn="l"/>
                <a:tab pos="914400" algn="l"/>
                <a:tab pos="1371600" algn="l"/>
                <a:tab pos="1828800" algn="l"/>
                <a:tab pos="2286000" algn="l"/>
              </a:tabLst>
              <a:defRPr sz="2000">
                <a:solidFill>
                  <a:srgbClr val="000000"/>
                </a:solidFill>
                <a:latin typeface="Arial" pitchFamily="34" charset="0"/>
                <a:ea typeface="MS PGothic" pitchFamily="34" charset="-128"/>
              </a:defRPr>
            </a:lvl6pPr>
            <a:lvl7pPr marL="2971800" indent="-228600" defTabSz="457200" eaLnBrk="0" fontAlgn="base" hangingPunct="0">
              <a:lnSpc>
                <a:spcPct val="94000"/>
              </a:lnSpc>
              <a:spcBef>
                <a:spcPct val="0"/>
              </a:spcBef>
              <a:spcAft>
                <a:spcPts val="288"/>
              </a:spcAft>
              <a:buClr>
                <a:srgbClr val="000000"/>
              </a:buClr>
              <a:buSzPct val="100000"/>
              <a:buFont typeface="Times New Roman" pitchFamily="18" charset="0"/>
              <a:tabLst>
                <a:tab pos="457200" algn="l"/>
                <a:tab pos="914400" algn="l"/>
                <a:tab pos="1371600" algn="l"/>
                <a:tab pos="1828800" algn="l"/>
                <a:tab pos="2286000" algn="l"/>
              </a:tabLst>
              <a:defRPr sz="2000">
                <a:solidFill>
                  <a:srgbClr val="000000"/>
                </a:solidFill>
                <a:latin typeface="Arial" pitchFamily="34" charset="0"/>
                <a:ea typeface="MS PGothic" pitchFamily="34" charset="-128"/>
              </a:defRPr>
            </a:lvl7pPr>
            <a:lvl8pPr marL="3429000" indent="-228600" defTabSz="457200" eaLnBrk="0" fontAlgn="base" hangingPunct="0">
              <a:lnSpc>
                <a:spcPct val="94000"/>
              </a:lnSpc>
              <a:spcBef>
                <a:spcPct val="0"/>
              </a:spcBef>
              <a:spcAft>
                <a:spcPts val="288"/>
              </a:spcAft>
              <a:buClr>
                <a:srgbClr val="000000"/>
              </a:buClr>
              <a:buSzPct val="100000"/>
              <a:buFont typeface="Times New Roman" pitchFamily="18" charset="0"/>
              <a:tabLst>
                <a:tab pos="457200" algn="l"/>
                <a:tab pos="914400" algn="l"/>
                <a:tab pos="1371600" algn="l"/>
                <a:tab pos="1828800" algn="l"/>
                <a:tab pos="2286000" algn="l"/>
              </a:tabLst>
              <a:defRPr sz="2000">
                <a:solidFill>
                  <a:srgbClr val="000000"/>
                </a:solidFill>
                <a:latin typeface="Arial" pitchFamily="34" charset="0"/>
                <a:ea typeface="MS PGothic" pitchFamily="34" charset="-128"/>
              </a:defRPr>
            </a:lvl8pPr>
            <a:lvl9pPr marL="3886200" indent="-228600" defTabSz="457200" eaLnBrk="0" fontAlgn="base" hangingPunct="0">
              <a:lnSpc>
                <a:spcPct val="94000"/>
              </a:lnSpc>
              <a:spcBef>
                <a:spcPct val="0"/>
              </a:spcBef>
              <a:spcAft>
                <a:spcPts val="288"/>
              </a:spcAft>
              <a:buClr>
                <a:srgbClr val="000000"/>
              </a:buClr>
              <a:buSzPct val="100000"/>
              <a:buFont typeface="Times New Roman" pitchFamily="18" charset="0"/>
              <a:tabLst>
                <a:tab pos="457200" algn="l"/>
                <a:tab pos="914400" algn="l"/>
                <a:tab pos="1371600" algn="l"/>
                <a:tab pos="1828800" algn="l"/>
                <a:tab pos="2286000" algn="l"/>
              </a:tabLst>
              <a:defRPr sz="2000">
                <a:solidFill>
                  <a:srgbClr val="000000"/>
                </a:solidFill>
                <a:latin typeface="Arial" pitchFamily="34" charset="0"/>
                <a:ea typeface="MS PGothic" pitchFamily="34" charset="-128"/>
              </a:defRPr>
            </a:lvl9pPr>
          </a:lstStyle>
          <a:p>
            <a:pPr algn="ctr" eaLnBrk="1">
              <a:spcAft>
                <a:spcPct val="0"/>
              </a:spcAft>
            </a:pPr>
            <a:r>
              <a:rPr lang="es-AR" altLang="es-AR" sz="1800">
                <a:cs typeface="Arial" pitchFamily="34" charset="0"/>
              </a:rPr>
              <a:t>Residuos Cisteína y Tirosina accesibles a solvente</a:t>
            </a:r>
          </a:p>
        </p:txBody>
      </p:sp>
      <p:sp>
        <p:nvSpPr>
          <p:cNvPr id="18444" name="Freeform 12"/>
          <p:cNvSpPr>
            <a:spLocks/>
          </p:cNvSpPr>
          <p:nvPr/>
        </p:nvSpPr>
        <p:spPr bwMode="auto">
          <a:xfrm>
            <a:off x="1463675" y="3082305"/>
            <a:ext cx="274638" cy="1006475"/>
          </a:xfrm>
          <a:custGeom>
            <a:avLst/>
            <a:gdLst>
              <a:gd name="T0" fmla="*/ 2147483647 w 763"/>
              <a:gd name="T1" fmla="*/ 0 h 2795"/>
              <a:gd name="T2" fmla="*/ 0 w 763"/>
              <a:gd name="T3" fmla="*/ 2147483647 h 2795"/>
              <a:gd name="T4" fmla="*/ 0 60000 65536"/>
              <a:gd name="T5" fmla="*/ 0 60000 65536"/>
            </a:gdLst>
            <a:ahLst/>
            <a:cxnLst>
              <a:cxn ang="T4">
                <a:pos x="T0" y="T1"/>
              </a:cxn>
              <a:cxn ang="T5">
                <a:pos x="T2" y="T3"/>
              </a:cxn>
            </a:cxnLst>
            <a:rect l="0" t="0" r="r" b="b"/>
            <a:pathLst>
              <a:path w="763" h="2795">
                <a:moveTo>
                  <a:pt x="762" y="0"/>
                </a:moveTo>
                <a:lnTo>
                  <a:pt x="0" y="2794"/>
                </a:lnTo>
              </a:path>
            </a:pathLst>
          </a:custGeom>
          <a:noFill/>
          <a:ln w="9525" cap="flat">
            <a:solidFill>
              <a:srgbClr val="000000"/>
            </a:solidFill>
            <a:round/>
            <a:headEn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430" tIns="45715" rIns="91430" bIns="45715"/>
          <a:lstStyle/>
          <a:p>
            <a:endParaRPr lang="es-AR"/>
          </a:p>
        </p:txBody>
      </p:sp>
      <p:sp>
        <p:nvSpPr>
          <p:cNvPr id="18445" name="Freeform 13"/>
          <p:cNvSpPr>
            <a:spLocks/>
          </p:cNvSpPr>
          <p:nvPr/>
        </p:nvSpPr>
        <p:spPr bwMode="auto">
          <a:xfrm>
            <a:off x="3017839" y="3172793"/>
            <a:ext cx="731837" cy="1081088"/>
          </a:xfrm>
          <a:custGeom>
            <a:avLst/>
            <a:gdLst>
              <a:gd name="T0" fmla="*/ 0 w 2033"/>
              <a:gd name="T1" fmla="*/ 0 h 3002"/>
              <a:gd name="T2" fmla="*/ 2147483647 w 2033"/>
              <a:gd name="T3" fmla="*/ 2147483647 h 3002"/>
              <a:gd name="T4" fmla="*/ 0 60000 65536"/>
              <a:gd name="T5" fmla="*/ 0 60000 65536"/>
            </a:gdLst>
            <a:ahLst/>
            <a:cxnLst>
              <a:cxn ang="T4">
                <a:pos x="T0" y="T1"/>
              </a:cxn>
              <a:cxn ang="T5">
                <a:pos x="T2" y="T3"/>
              </a:cxn>
            </a:cxnLst>
            <a:rect l="0" t="0" r="r" b="b"/>
            <a:pathLst>
              <a:path w="2033" h="3002">
                <a:moveTo>
                  <a:pt x="0" y="0"/>
                </a:moveTo>
                <a:lnTo>
                  <a:pt x="2032" y="3001"/>
                </a:lnTo>
              </a:path>
            </a:pathLst>
          </a:custGeom>
          <a:noFill/>
          <a:ln w="9525" cap="flat">
            <a:solidFill>
              <a:srgbClr val="000000"/>
            </a:solidFill>
            <a:round/>
            <a:headEn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430" tIns="45715" rIns="91430" bIns="45715"/>
          <a:lstStyle/>
          <a:p>
            <a:endParaRPr lang="es-AR"/>
          </a:p>
        </p:txBody>
      </p:sp>
      <p:pic>
        <p:nvPicPr>
          <p:cNvPr id="18446" name="Picture 1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00801" y="4020518"/>
            <a:ext cx="2441575" cy="189706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8447" name="Freeform 15"/>
          <p:cNvSpPr>
            <a:spLocks/>
          </p:cNvSpPr>
          <p:nvPr/>
        </p:nvSpPr>
        <p:spPr bwMode="auto">
          <a:xfrm>
            <a:off x="6035676" y="4453905"/>
            <a:ext cx="1554163" cy="366712"/>
          </a:xfrm>
          <a:custGeom>
            <a:avLst/>
            <a:gdLst>
              <a:gd name="T0" fmla="*/ 2147483647 w 4319"/>
              <a:gd name="T1" fmla="*/ 2147483647 h 1017"/>
              <a:gd name="T2" fmla="*/ 0 w 4319"/>
              <a:gd name="T3" fmla="*/ 0 h 1017"/>
              <a:gd name="T4" fmla="*/ 0 60000 65536"/>
              <a:gd name="T5" fmla="*/ 0 60000 65536"/>
            </a:gdLst>
            <a:ahLst/>
            <a:cxnLst>
              <a:cxn ang="T4">
                <a:pos x="T0" y="T1"/>
              </a:cxn>
              <a:cxn ang="T5">
                <a:pos x="T2" y="T3"/>
              </a:cxn>
            </a:cxnLst>
            <a:rect l="0" t="0" r="r" b="b"/>
            <a:pathLst>
              <a:path w="4319" h="1017">
                <a:moveTo>
                  <a:pt x="4318" y="1016"/>
                </a:moveTo>
                <a:lnTo>
                  <a:pt x="0" y="0"/>
                </a:lnTo>
              </a:path>
            </a:pathLst>
          </a:custGeom>
          <a:noFill/>
          <a:ln w="18360" cap="flat">
            <a:solidFill>
              <a:srgbClr val="FF3333"/>
            </a:solidFill>
            <a:round/>
            <a:headEn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430" tIns="45715" rIns="91430" bIns="45715"/>
          <a:lstStyle/>
          <a:p>
            <a:endParaRPr lang="es-AR"/>
          </a:p>
        </p:txBody>
      </p:sp>
      <p:sp>
        <p:nvSpPr>
          <p:cNvPr id="18448" name="Freeform 16"/>
          <p:cNvSpPr>
            <a:spLocks/>
          </p:cNvSpPr>
          <p:nvPr/>
        </p:nvSpPr>
        <p:spPr bwMode="auto">
          <a:xfrm>
            <a:off x="5943600" y="5001592"/>
            <a:ext cx="1828800" cy="274638"/>
          </a:xfrm>
          <a:custGeom>
            <a:avLst/>
            <a:gdLst>
              <a:gd name="T0" fmla="*/ 2147483647 w 5081"/>
              <a:gd name="T1" fmla="*/ 2147483647 h 763"/>
              <a:gd name="T2" fmla="*/ 0 w 5081"/>
              <a:gd name="T3" fmla="*/ 0 h 763"/>
              <a:gd name="T4" fmla="*/ 0 60000 65536"/>
              <a:gd name="T5" fmla="*/ 0 60000 65536"/>
            </a:gdLst>
            <a:ahLst/>
            <a:cxnLst>
              <a:cxn ang="T4">
                <a:pos x="T0" y="T1"/>
              </a:cxn>
              <a:cxn ang="T5">
                <a:pos x="T2" y="T3"/>
              </a:cxn>
            </a:cxnLst>
            <a:rect l="0" t="0" r="r" b="b"/>
            <a:pathLst>
              <a:path w="5081" h="763">
                <a:moveTo>
                  <a:pt x="5080" y="762"/>
                </a:moveTo>
                <a:lnTo>
                  <a:pt x="0" y="0"/>
                </a:lnTo>
              </a:path>
            </a:pathLst>
          </a:custGeom>
          <a:noFill/>
          <a:ln w="18360" cap="flat">
            <a:solidFill>
              <a:srgbClr val="FF3333"/>
            </a:solidFill>
            <a:round/>
            <a:headEn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430" tIns="45715" rIns="91430" bIns="45715"/>
          <a:lstStyle/>
          <a:p>
            <a:endParaRPr lang="es-AR"/>
          </a:p>
        </p:txBody>
      </p:sp>
      <p:sp>
        <p:nvSpPr>
          <p:cNvPr id="18449" name="Text Box 17"/>
          <p:cNvSpPr txBox="1">
            <a:spLocks noChangeArrowheads="1"/>
          </p:cNvSpPr>
          <p:nvPr/>
        </p:nvSpPr>
        <p:spPr bwMode="auto">
          <a:xfrm>
            <a:off x="4957764" y="4087193"/>
            <a:ext cx="1279525" cy="6016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9991" tIns="58600" rIns="89991" bIns="44996"/>
          <a:lstStyle>
            <a:lvl1pPr eaLnBrk="0" hangingPunct="0">
              <a:lnSpc>
                <a:spcPct val="94000"/>
              </a:lnSpc>
              <a:spcAft>
                <a:spcPts val="1425"/>
              </a:spcAft>
              <a:buClr>
                <a:srgbClr val="000000"/>
              </a:buClr>
              <a:buSzPct val="100000"/>
              <a:buFont typeface="Times New Roman" pitchFamily="18" charset="0"/>
              <a:tabLst>
                <a:tab pos="457200" algn="l"/>
                <a:tab pos="914400" algn="l"/>
              </a:tabLst>
              <a:defRPr sz="3200">
                <a:solidFill>
                  <a:srgbClr val="000000"/>
                </a:solidFill>
                <a:latin typeface="Arial" pitchFamily="34" charset="0"/>
                <a:ea typeface="MS PGothic" pitchFamily="34" charset="-128"/>
              </a:defRPr>
            </a:lvl1pPr>
            <a:lvl2pPr eaLnBrk="0" hangingPunct="0">
              <a:lnSpc>
                <a:spcPct val="94000"/>
              </a:lnSpc>
              <a:spcAft>
                <a:spcPts val="1138"/>
              </a:spcAft>
              <a:buClr>
                <a:srgbClr val="000000"/>
              </a:buClr>
              <a:buSzPct val="100000"/>
              <a:buFont typeface="Times New Roman" pitchFamily="18" charset="0"/>
              <a:tabLst>
                <a:tab pos="457200" algn="l"/>
                <a:tab pos="914400" algn="l"/>
              </a:tabLst>
              <a:defRPr sz="2400">
                <a:solidFill>
                  <a:srgbClr val="000000"/>
                </a:solidFill>
                <a:latin typeface="Arial" pitchFamily="34" charset="0"/>
                <a:ea typeface="MS PGothic" pitchFamily="34" charset="-128"/>
              </a:defRPr>
            </a:lvl2pPr>
            <a:lvl3pPr eaLnBrk="0" hangingPunct="0">
              <a:lnSpc>
                <a:spcPct val="94000"/>
              </a:lnSpc>
              <a:spcAft>
                <a:spcPts val="850"/>
              </a:spcAft>
              <a:buClr>
                <a:srgbClr val="000000"/>
              </a:buClr>
              <a:buSzPct val="100000"/>
              <a:buFont typeface="Times New Roman" pitchFamily="18" charset="0"/>
              <a:tabLst>
                <a:tab pos="457200" algn="l"/>
                <a:tab pos="914400" algn="l"/>
              </a:tabLst>
              <a:defRPr sz="2000">
                <a:solidFill>
                  <a:srgbClr val="000000"/>
                </a:solidFill>
                <a:latin typeface="Arial" pitchFamily="34" charset="0"/>
                <a:ea typeface="MS PGothic" pitchFamily="34" charset="-128"/>
              </a:defRPr>
            </a:lvl3pPr>
            <a:lvl4pPr eaLnBrk="0" hangingPunct="0">
              <a:lnSpc>
                <a:spcPct val="94000"/>
              </a:lnSpc>
              <a:spcAft>
                <a:spcPts val="575"/>
              </a:spcAft>
              <a:buClr>
                <a:srgbClr val="000000"/>
              </a:buClr>
              <a:buSzPct val="100000"/>
              <a:buFont typeface="Times New Roman" pitchFamily="18" charset="0"/>
              <a:tabLst>
                <a:tab pos="457200" algn="l"/>
                <a:tab pos="914400" algn="l"/>
              </a:tabLst>
              <a:defRPr sz="2000">
                <a:solidFill>
                  <a:srgbClr val="000000"/>
                </a:solidFill>
                <a:latin typeface="Arial" pitchFamily="34" charset="0"/>
                <a:ea typeface="MS PGothic" pitchFamily="34" charset="-128"/>
              </a:defRPr>
            </a:lvl4pPr>
            <a:lvl5pPr eaLnBrk="0" hangingPunct="0">
              <a:lnSpc>
                <a:spcPct val="94000"/>
              </a:lnSpc>
              <a:spcAft>
                <a:spcPts val="288"/>
              </a:spcAft>
              <a:buClr>
                <a:srgbClr val="000000"/>
              </a:buClr>
              <a:buSzPct val="100000"/>
              <a:buFont typeface="Times New Roman" pitchFamily="18" charset="0"/>
              <a:tabLst>
                <a:tab pos="457200" algn="l"/>
                <a:tab pos="914400" algn="l"/>
              </a:tabLst>
              <a:defRPr sz="2000">
                <a:solidFill>
                  <a:srgbClr val="000000"/>
                </a:solidFill>
                <a:latin typeface="Arial" pitchFamily="34" charset="0"/>
                <a:ea typeface="MS PGothic" pitchFamily="34" charset="-128"/>
              </a:defRPr>
            </a:lvl5pPr>
            <a:lvl6pPr marL="2514600" indent="-228600" defTabSz="457200" eaLnBrk="0" fontAlgn="base" hangingPunct="0">
              <a:lnSpc>
                <a:spcPct val="94000"/>
              </a:lnSpc>
              <a:spcBef>
                <a:spcPct val="0"/>
              </a:spcBef>
              <a:spcAft>
                <a:spcPts val="288"/>
              </a:spcAft>
              <a:buClr>
                <a:srgbClr val="000000"/>
              </a:buClr>
              <a:buSzPct val="100000"/>
              <a:buFont typeface="Times New Roman" pitchFamily="18" charset="0"/>
              <a:tabLst>
                <a:tab pos="457200" algn="l"/>
                <a:tab pos="914400" algn="l"/>
              </a:tabLst>
              <a:defRPr sz="2000">
                <a:solidFill>
                  <a:srgbClr val="000000"/>
                </a:solidFill>
                <a:latin typeface="Arial" pitchFamily="34" charset="0"/>
                <a:ea typeface="MS PGothic" pitchFamily="34" charset="-128"/>
              </a:defRPr>
            </a:lvl6pPr>
            <a:lvl7pPr marL="2971800" indent="-228600" defTabSz="457200" eaLnBrk="0" fontAlgn="base" hangingPunct="0">
              <a:lnSpc>
                <a:spcPct val="94000"/>
              </a:lnSpc>
              <a:spcBef>
                <a:spcPct val="0"/>
              </a:spcBef>
              <a:spcAft>
                <a:spcPts val="288"/>
              </a:spcAft>
              <a:buClr>
                <a:srgbClr val="000000"/>
              </a:buClr>
              <a:buSzPct val="100000"/>
              <a:buFont typeface="Times New Roman" pitchFamily="18" charset="0"/>
              <a:tabLst>
                <a:tab pos="457200" algn="l"/>
                <a:tab pos="914400" algn="l"/>
              </a:tabLst>
              <a:defRPr sz="2000">
                <a:solidFill>
                  <a:srgbClr val="000000"/>
                </a:solidFill>
                <a:latin typeface="Arial" pitchFamily="34" charset="0"/>
                <a:ea typeface="MS PGothic" pitchFamily="34" charset="-128"/>
              </a:defRPr>
            </a:lvl7pPr>
            <a:lvl8pPr marL="3429000" indent="-228600" defTabSz="457200" eaLnBrk="0" fontAlgn="base" hangingPunct="0">
              <a:lnSpc>
                <a:spcPct val="94000"/>
              </a:lnSpc>
              <a:spcBef>
                <a:spcPct val="0"/>
              </a:spcBef>
              <a:spcAft>
                <a:spcPts val="288"/>
              </a:spcAft>
              <a:buClr>
                <a:srgbClr val="000000"/>
              </a:buClr>
              <a:buSzPct val="100000"/>
              <a:buFont typeface="Times New Roman" pitchFamily="18" charset="0"/>
              <a:tabLst>
                <a:tab pos="457200" algn="l"/>
                <a:tab pos="914400" algn="l"/>
              </a:tabLst>
              <a:defRPr sz="2000">
                <a:solidFill>
                  <a:srgbClr val="000000"/>
                </a:solidFill>
                <a:latin typeface="Arial" pitchFamily="34" charset="0"/>
                <a:ea typeface="MS PGothic" pitchFamily="34" charset="-128"/>
              </a:defRPr>
            </a:lvl8pPr>
            <a:lvl9pPr marL="3886200" indent="-228600" defTabSz="457200" eaLnBrk="0" fontAlgn="base" hangingPunct="0">
              <a:lnSpc>
                <a:spcPct val="94000"/>
              </a:lnSpc>
              <a:spcBef>
                <a:spcPct val="0"/>
              </a:spcBef>
              <a:spcAft>
                <a:spcPts val="288"/>
              </a:spcAft>
              <a:buClr>
                <a:srgbClr val="000000"/>
              </a:buClr>
              <a:buSzPct val="100000"/>
              <a:buFont typeface="Times New Roman" pitchFamily="18" charset="0"/>
              <a:tabLst>
                <a:tab pos="457200" algn="l"/>
                <a:tab pos="914400" algn="l"/>
              </a:tabLst>
              <a:defRPr sz="2000">
                <a:solidFill>
                  <a:srgbClr val="000000"/>
                </a:solidFill>
                <a:latin typeface="Arial" pitchFamily="34" charset="0"/>
                <a:ea typeface="MS PGothic" pitchFamily="34" charset="-128"/>
              </a:defRPr>
            </a:lvl9pPr>
          </a:lstStyle>
          <a:p>
            <a:pPr algn="ctr" eaLnBrk="1">
              <a:spcAft>
                <a:spcPct val="0"/>
              </a:spcAft>
            </a:pPr>
            <a:r>
              <a:rPr lang="es-AR" altLang="es-AR" sz="1800">
                <a:cs typeface="Arial" pitchFamily="34" charset="0"/>
              </a:rPr>
              <a:t>Tyr oxidable</a:t>
            </a:r>
          </a:p>
        </p:txBody>
      </p:sp>
      <p:sp>
        <p:nvSpPr>
          <p:cNvPr id="18450" name="Text Box 18"/>
          <p:cNvSpPr txBox="1">
            <a:spLocks noChangeArrowheads="1"/>
          </p:cNvSpPr>
          <p:nvPr/>
        </p:nvSpPr>
        <p:spPr bwMode="auto">
          <a:xfrm>
            <a:off x="4937126" y="4726956"/>
            <a:ext cx="1279525" cy="6016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9991" tIns="58600" rIns="89991" bIns="44996"/>
          <a:lstStyle>
            <a:lvl1pPr eaLnBrk="0" hangingPunct="0">
              <a:lnSpc>
                <a:spcPct val="94000"/>
              </a:lnSpc>
              <a:spcAft>
                <a:spcPts val="1425"/>
              </a:spcAft>
              <a:buClr>
                <a:srgbClr val="000000"/>
              </a:buClr>
              <a:buSzPct val="100000"/>
              <a:buFont typeface="Times New Roman" pitchFamily="18" charset="0"/>
              <a:tabLst>
                <a:tab pos="457200" algn="l"/>
                <a:tab pos="914400" algn="l"/>
              </a:tabLst>
              <a:defRPr sz="3200">
                <a:solidFill>
                  <a:srgbClr val="000000"/>
                </a:solidFill>
                <a:latin typeface="Arial" pitchFamily="34" charset="0"/>
                <a:ea typeface="MS PGothic" pitchFamily="34" charset="-128"/>
              </a:defRPr>
            </a:lvl1pPr>
            <a:lvl2pPr eaLnBrk="0" hangingPunct="0">
              <a:lnSpc>
                <a:spcPct val="94000"/>
              </a:lnSpc>
              <a:spcAft>
                <a:spcPts val="1138"/>
              </a:spcAft>
              <a:buClr>
                <a:srgbClr val="000000"/>
              </a:buClr>
              <a:buSzPct val="100000"/>
              <a:buFont typeface="Times New Roman" pitchFamily="18" charset="0"/>
              <a:tabLst>
                <a:tab pos="457200" algn="l"/>
                <a:tab pos="914400" algn="l"/>
              </a:tabLst>
              <a:defRPr sz="2400">
                <a:solidFill>
                  <a:srgbClr val="000000"/>
                </a:solidFill>
                <a:latin typeface="Arial" pitchFamily="34" charset="0"/>
                <a:ea typeface="MS PGothic" pitchFamily="34" charset="-128"/>
              </a:defRPr>
            </a:lvl2pPr>
            <a:lvl3pPr eaLnBrk="0" hangingPunct="0">
              <a:lnSpc>
                <a:spcPct val="94000"/>
              </a:lnSpc>
              <a:spcAft>
                <a:spcPts val="850"/>
              </a:spcAft>
              <a:buClr>
                <a:srgbClr val="000000"/>
              </a:buClr>
              <a:buSzPct val="100000"/>
              <a:buFont typeface="Times New Roman" pitchFamily="18" charset="0"/>
              <a:tabLst>
                <a:tab pos="457200" algn="l"/>
                <a:tab pos="914400" algn="l"/>
              </a:tabLst>
              <a:defRPr sz="2000">
                <a:solidFill>
                  <a:srgbClr val="000000"/>
                </a:solidFill>
                <a:latin typeface="Arial" pitchFamily="34" charset="0"/>
                <a:ea typeface="MS PGothic" pitchFamily="34" charset="-128"/>
              </a:defRPr>
            </a:lvl3pPr>
            <a:lvl4pPr eaLnBrk="0" hangingPunct="0">
              <a:lnSpc>
                <a:spcPct val="94000"/>
              </a:lnSpc>
              <a:spcAft>
                <a:spcPts val="575"/>
              </a:spcAft>
              <a:buClr>
                <a:srgbClr val="000000"/>
              </a:buClr>
              <a:buSzPct val="100000"/>
              <a:buFont typeface="Times New Roman" pitchFamily="18" charset="0"/>
              <a:tabLst>
                <a:tab pos="457200" algn="l"/>
                <a:tab pos="914400" algn="l"/>
              </a:tabLst>
              <a:defRPr sz="2000">
                <a:solidFill>
                  <a:srgbClr val="000000"/>
                </a:solidFill>
                <a:latin typeface="Arial" pitchFamily="34" charset="0"/>
                <a:ea typeface="MS PGothic" pitchFamily="34" charset="-128"/>
              </a:defRPr>
            </a:lvl4pPr>
            <a:lvl5pPr eaLnBrk="0" hangingPunct="0">
              <a:lnSpc>
                <a:spcPct val="94000"/>
              </a:lnSpc>
              <a:spcAft>
                <a:spcPts val="288"/>
              </a:spcAft>
              <a:buClr>
                <a:srgbClr val="000000"/>
              </a:buClr>
              <a:buSzPct val="100000"/>
              <a:buFont typeface="Times New Roman" pitchFamily="18" charset="0"/>
              <a:tabLst>
                <a:tab pos="457200" algn="l"/>
                <a:tab pos="914400" algn="l"/>
              </a:tabLst>
              <a:defRPr sz="2000">
                <a:solidFill>
                  <a:srgbClr val="000000"/>
                </a:solidFill>
                <a:latin typeface="Arial" pitchFamily="34" charset="0"/>
                <a:ea typeface="MS PGothic" pitchFamily="34" charset="-128"/>
              </a:defRPr>
            </a:lvl5pPr>
            <a:lvl6pPr marL="2514600" indent="-228600" defTabSz="457200" eaLnBrk="0" fontAlgn="base" hangingPunct="0">
              <a:lnSpc>
                <a:spcPct val="94000"/>
              </a:lnSpc>
              <a:spcBef>
                <a:spcPct val="0"/>
              </a:spcBef>
              <a:spcAft>
                <a:spcPts val="288"/>
              </a:spcAft>
              <a:buClr>
                <a:srgbClr val="000000"/>
              </a:buClr>
              <a:buSzPct val="100000"/>
              <a:buFont typeface="Times New Roman" pitchFamily="18" charset="0"/>
              <a:tabLst>
                <a:tab pos="457200" algn="l"/>
                <a:tab pos="914400" algn="l"/>
              </a:tabLst>
              <a:defRPr sz="2000">
                <a:solidFill>
                  <a:srgbClr val="000000"/>
                </a:solidFill>
                <a:latin typeface="Arial" pitchFamily="34" charset="0"/>
                <a:ea typeface="MS PGothic" pitchFamily="34" charset="-128"/>
              </a:defRPr>
            </a:lvl6pPr>
            <a:lvl7pPr marL="2971800" indent="-228600" defTabSz="457200" eaLnBrk="0" fontAlgn="base" hangingPunct="0">
              <a:lnSpc>
                <a:spcPct val="94000"/>
              </a:lnSpc>
              <a:spcBef>
                <a:spcPct val="0"/>
              </a:spcBef>
              <a:spcAft>
                <a:spcPts val="288"/>
              </a:spcAft>
              <a:buClr>
                <a:srgbClr val="000000"/>
              </a:buClr>
              <a:buSzPct val="100000"/>
              <a:buFont typeface="Times New Roman" pitchFamily="18" charset="0"/>
              <a:tabLst>
                <a:tab pos="457200" algn="l"/>
                <a:tab pos="914400" algn="l"/>
              </a:tabLst>
              <a:defRPr sz="2000">
                <a:solidFill>
                  <a:srgbClr val="000000"/>
                </a:solidFill>
                <a:latin typeface="Arial" pitchFamily="34" charset="0"/>
                <a:ea typeface="MS PGothic" pitchFamily="34" charset="-128"/>
              </a:defRPr>
            </a:lvl7pPr>
            <a:lvl8pPr marL="3429000" indent="-228600" defTabSz="457200" eaLnBrk="0" fontAlgn="base" hangingPunct="0">
              <a:lnSpc>
                <a:spcPct val="94000"/>
              </a:lnSpc>
              <a:spcBef>
                <a:spcPct val="0"/>
              </a:spcBef>
              <a:spcAft>
                <a:spcPts val="288"/>
              </a:spcAft>
              <a:buClr>
                <a:srgbClr val="000000"/>
              </a:buClr>
              <a:buSzPct val="100000"/>
              <a:buFont typeface="Times New Roman" pitchFamily="18" charset="0"/>
              <a:tabLst>
                <a:tab pos="457200" algn="l"/>
                <a:tab pos="914400" algn="l"/>
              </a:tabLst>
              <a:defRPr sz="2000">
                <a:solidFill>
                  <a:srgbClr val="000000"/>
                </a:solidFill>
                <a:latin typeface="Arial" pitchFamily="34" charset="0"/>
                <a:ea typeface="MS PGothic" pitchFamily="34" charset="-128"/>
              </a:defRPr>
            </a:lvl8pPr>
            <a:lvl9pPr marL="3886200" indent="-228600" defTabSz="457200" eaLnBrk="0" fontAlgn="base" hangingPunct="0">
              <a:lnSpc>
                <a:spcPct val="94000"/>
              </a:lnSpc>
              <a:spcBef>
                <a:spcPct val="0"/>
              </a:spcBef>
              <a:spcAft>
                <a:spcPts val="288"/>
              </a:spcAft>
              <a:buClr>
                <a:srgbClr val="000000"/>
              </a:buClr>
              <a:buSzPct val="100000"/>
              <a:buFont typeface="Times New Roman" pitchFamily="18" charset="0"/>
              <a:tabLst>
                <a:tab pos="457200" algn="l"/>
                <a:tab pos="914400" algn="l"/>
              </a:tabLst>
              <a:defRPr sz="2000">
                <a:solidFill>
                  <a:srgbClr val="000000"/>
                </a:solidFill>
                <a:latin typeface="Arial" pitchFamily="34" charset="0"/>
                <a:ea typeface="MS PGothic" pitchFamily="34" charset="-128"/>
              </a:defRPr>
            </a:lvl9pPr>
          </a:lstStyle>
          <a:p>
            <a:pPr algn="ctr" eaLnBrk="1">
              <a:spcAft>
                <a:spcPct val="0"/>
              </a:spcAft>
            </a:pPr>
            <a:r>
              <a:rPr lang="es-AR" altLang="es-AR" sz="1800">
                <a:cs typeface="Arial" pitchFamily="34" charset="0"/>
              </a:rPr>
              <a:t>Cys oxidable</a:t>
            </a:r>
          </a:p>
        </p:txBody>
      </p:sp>
      <p:sp>
        <p:nvSpPr>
          <p:cNvPr id="2" name="Marcador de número de diapositiva 1"/>
          <p:cNvSpPr>
            <a:spLocks noGrp="1"/>
          </p:cNvSpPr>
          <p:nvPr>
            <p:ph type="sldNum" sz="quarter" idx="12"/>
          </p:nvPr>
        </p:nvSpPr>
        <p:spPr/>
        <p:txBody>
          <a:bodyPr/>
          <a:lstStyle/>
          <a:p>
            <a:fld id="{CC2E6365-54A6-490A-8B25-E15F28679A5E}" type="slidenum">
              <a:rPr lang="pt-BR" smtClean="0"/>
              <a:pPr/>
              <a:t>67</a:t>
            </a:fld>
            <a:endParaRPr lang="pt-BR"/>
          </a:p>
        </p:txBody>
      </p:sp>
    </p:spTree>
    <p:extLst>
      <p:ext uri="{BB962C8B-B14F-4D97-AF65-F5344CB8AC3E}">
        <p14:creationId xmlns:p14="http://schemas.microsoft.com/office/powerpoint/2010/main" val="3292503167"/>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fill="hold" nodeType="clickEffect">
                                  <p:stCondLst>
                                    <p:cond delay="0"/>
                                  </p:stCondLst>
                                  <p:childTnLst>
                                    <p:set>
                                      <p:cBhvr additive="repl">
                                        <p:cTn id="6" dur="1" fill="hold">
                                          <p:stCondLst>
                                            <p:cond delay="0"/>
                                          </p:stCondLst>
                                        </p:cTn>
                                        <p:tgtEl>
                                          <p:spTgt spid="1843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fill="hold" nodeType="clickEffect">
                                  <p:stCondLst>
                                    <p:cond delay="0"/>
                                  </p:stCondLst>
                                  <p:childTnLst>
                                    <p:set>
                                      <p:cBhvr additive="repl">
                                        <p:cTn id="10" dur="1" fill="hold">
                                          <p:stCondLst>
                                            <p:cond delay="0"/>
                                          </p:stCondLst>
                                        </p:cTn>
                                        <p:tgtEl>
                                          <p:spTgt spid="18440"/>
                                        </p:tgtEl>
                                        <p:attrNameLst>
                                          <p:attrName>style.visibility</p:attrName>
                                        </p:attrNameLst>
                                      </p:cBhvr>
                                      <p:to>
                                        <p:strVal val="visible"/>
                                      </p:to>
                                    </p:set>
                                  </p:childTnLst>
                                </p:cTn>
                              </p:par>
                              <p:par>
                                <p:cTn id="11" presetID="1" presetClass="entr" fill="hold" grpId="0" nodeType="withEffect">
                                  <p:stCondLst>
                                    <p:cond delay="0"/>
                                  </p:stCondLst>
                                  <p:childTnLst>
                                    <p:set>
                                      <p:cBhvr additive="repl">
                                        <p:cTn id="12" dur="1" fill="hold">
                                          <p:stCondLst>
                                            <p:cond delay="0"/>
                                          </p:stCondLst>
                                        </p:cTn>
                                        <p:tgtEl>
                                          <p:spTgt spid="18444"/>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fill="hold" nodeType="clickEffect">
                                  <p:stCondLst>
                                    <p:cond delay="0"/>
                                  </p:stCondLst>
                                  <p:childTnLst>
                                    <p:set>
                                      <p:cBhvr additive="repl">
                                        <p:cTn id="16" dur="1" fill="hold">
                                          <p:stCondLst>
                                            <p:cond delay="0"/>
                                          </p:stCondLst>
                                        </p:cTn>
                                        <p:tgtEl>
                                          <p:spTgt spid="18441"/>
                                        </p:tgtEl>
                                        <p:attrNameLst>
                                          <p:attrName>style.visibility</p:attrName>
                                        </p:attrNameLst>
                                      </p:cBhvr>
                                      <p:to>
                                        <p:strVal val="visible"/>
                                      </p:to>
                                    </p:set>
                                  </p:childTnLst>
                                </p:cTn>
                              </p:par>
                              <p:par>
                                <p:cTn id="17" presetID="1" presetClass="entr" fill="hold" grpId="0" nodeType="withEffect">
                                  <p:stCondLst>
                                    <p:cond delay="0"/>
                                  </p:stCondLst>
                                  <p:childTnLst>
                                    <p:set>
                                      <p:cBhvr additive="repl">
                                        <p:cTn id="18" dur="1" fill="hold">
                                          <p:stCondLst>
                                            <p:cond delay="0"/>
                                          </p:stCondLst>
                                        </p:cTn>
                                        <p:tgtEl>
                                          <p:spTgt spid="18445"/>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fill="hold" nodeType="clickEffect">
                                  <p:stCondLst>
                                    <p:cond delay="0"/>
                                  </p:stCondLst>
                                  <p:childTnLst>
                                    <p:set>
                                      <p:cBhvr additive="repl">
                                        <p:cTn id="22" dur="1" fill="hold">
                                          <p:stCondLst>
                                            <p:cond delay="0"/>
                                          </p:stCondLst>
                                        </p:cTn>
                                        <p:tgtEl>
                                          <p:spTgt spid="18446"/>
                                        </p:tgtEl>
                                        <p:attrNameLst>
                                          <p:attrName>style.visibility</p:attrName>
                                        </p:attrNameLst>
                                      </p:cBhvr>
                                      <p:to>
                                        <p:strVal val="visible"/>
                                      </p:to>
                                    </p:set>
                                  </p:childTnLst>
                                </p:cTn>
                              </p:par>
                              <p:par>
                                <p:cTn id="23" presetID="1" presetClass="entr" fill="hold" grpId="0" nodeType="withEffect">
                                  <p:stCondLst>
                                    <p:cond delay="0"/>
                                  </p:stCondLst>
                                  <p:childTnLst>
                                    <p:set>
                                      <p:cBhvr additive="repl">
                                        <p:cTn id="24" dur="1" fill="hold">
                                          <p:stCondLst>
                                            <p:cond delay="0"/>
                                          </p:stCondLst>
                                        </p:cTn>
                                        <p:tgtEl>
                                          <p:spTgt spid="18447"/>
                                        </p:tgtEl>
                                        <p:attrNameLst>
                                          <p:attrName>style.visibility</p:attrName>
                                        </p:attrNameLst>
                                      </p:cBhvr>
                                      <p:to>
                                        <p:strVal val="visible"/>
                                      </p:to>
                                    </p:set>
                                  </p:childTnLst>
                                </p:cTn>
                              </p:par>
                              <p:par>
                                <p:cTn id="25" presetID="1" presetClass="entr" fill="hold" grpId="0" nodeType="withEffect">
                                  <p:stCondLst>
                                    <p:cond delay="0"/>
                                  </p:stCondLst>
                                  <p:childTnLst>
                                    <p:set>
                                      <p:cBhvr additive="repl">
                                        <p:cTn id="26" dur="1" fill="hold">
                                          <p:stCondLst>
                                            <p:cond delay="0"/>
                                          </p:stCondLst>
                                        </p:cTn>
                                        <p:tgtEl>
                                          <p:spTgt spid="18448"/>
                                        </p:tgtEl>
                                        <p:attrNameLst>
                                          <p:attrName>style.visibility</p:attrName>
                                        </p:attrNameLst>
                                      </p:cBhvr>
                                      <p:to>
                                        <p:strVal val="visible"/>
                                      </p:to>
                                    </p:set>
                                  </p:childTnLst>
                                </p:cTn>
                              </p:par>
                              <p:par>
                                <p:cTn id="27" presetID="1" presetClass="entr" fill="hold" nodeType="withEffect">
                                  <p:stCondLst>
                                    <p:cond delay="0"/>
                                  </p:stCondLst>
                                  <p:childTnLst>
                                    <p:set>
                                      <p:cBhvr additive="repl">
                                        <p:cTn id="28" dur="1" fill="hold">
                                          <p:stCondLst>
                                            <p:cond delay="0"/>
                                          </p:stCondLst>
                                        </p:cTn>
                                        <p:tgtEl>
                                          <p:spTgt spid="18449"/>
                                        </p:tgtEl>
                                        <p:attrNameLst>
                                          <p:attrName>style.visibility</p:attrName>
                                        </p:attrNameLst>
                                      </p:cBhvr>
                                      <p:to>
                                        <p:strVal val="visible"/>
                                      </p:to>
                                    </p:set>
                                  </p:childTnLst>
                                </p:cTn>
                              </p:par>
                              <p:par>
                                <p:cTn id="29" presetID="1" presetClass="entr" fill="hold" nodeType="withEffect">
                                  <p:stCondLst>
                                    <p:cond delay="0"/>
                                  </p:stCondLst>
                                  <p:childTnLst>
                                    <p:set>
                                      <p:cBhvr additive="repl">
                                        <p:cTn id="30" dur="1" fill="hold">
                                          <p:stCondLst>
                                            <p:cond delay="0"/>
                                          </p:stCondLst>
                                        </p:cTn>
                                        <p:tgtEl>
                                          <p:spTgt spid="18450">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44" grpId="0" animBg="1"/>
      <p:bldP spid="18445" grpId="0" animBg="1"/>
      <p:bldP spid="18447" grpId="0" animBg="1"/>
      <p:bldP spid="18448"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ext Box 9"/>
          <p:cNvSpPr txBox="1">
            <a:spLocks noChangeArrowheads="1"/>
          </p:cNvSpPr>
          <p:nvPr/>
        </p:nvSpPr>
        <p:spPr bwMode="auto">
          <a:xfrm>
            <a:off x="-266400" y="404553"/>
            <a:ext cx="9144000" cy="12271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9991" tIns="75232" rIns="89991" bIns="44996"/>
          <a:lstStyle>
            <a:lvl1pPr eaLnBrk="0" hangingPunct="0">
              <a:lnSpc>
                <a:spcPct val="94000"/>
              </a:lnSpc>
              <a:spcAft>
                <a:spcPts val="1425"/>
              </a:spcAft>
              <a:buClr>
                <a:srgbClr val="000000"/>
              </a:buClr>
              <a:buSzPct val="100000"/>
              <a:buFont typeface="Times New Roman"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sz="3200">
                <a:solidFill>
                  <a:srgbClr val="000000"/>
                </a:solidFill>
                <a:latin typeface="Arial" pitchFamily="34" charset="0"/>
                <a:ea typeface="MS PGothic" pitchFamily="34" charset="-128"/>
              </a:defRPr>
            </a:lvl1pPr>
            <a:lvl2pPr eaLnBrk="0" hangingPunct="0">
              <a:lnSpc>
                <a:spcPct val="94000"/>
              </a:lnSpc>
              <a:spcAft>
                <a:spcPts val="1138"/>
              </a:spcAft>
              <a:buClr>
                <a:srgbClr val="000000"/>
              </a:buClr>
              <a:buSzPct val="100000"/>
              <a:buFont typeface="Times New Roman"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sz="2400">
                <a:solidFill>
                  <a:srgbClr val="000000"/>
                </a:solidFill>
                <a:latin typeface="Arial" pitchFamily="34" charset="0"/>
                <a:ea typeface="MS PGothic" pitchFamily="34" charset="-128"/>
              </a:defRPr>
            </a:lvl2pPr>
            <a:lvl3pPr eaLnBrk="0" hangingPunct="0">
              <a:lnSpc>
                <a:spcPct val="94000"/>
              </a:lnSpc>
              <a:spcAft>
                <a:spcPts val="850"/>
              </a:spcAft>
              <a:buClr>
                <a:srgbClr val="000000"/>
              </a:buClr>
              <a:buSzPct val="100000"/>
              <a:buFont typeface="Times New Roman"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sz="2000">
                <a:solidFill>
                  <a:srgbClr val="000000"/>
                </a:solidFill>
                <a:latin typeface="Arial" pitchFamily="34" charset="0"/>
                <a:ea typeface="MS PGothic" pitchFamily="34" charset="-128"/>
              </a:defRPr>
            </a:lvl3pPr>
            <a:lvl4pPr eaLnBrk="0" hangingPunct="0">
              <a:lnSpc>
                <a:spcPct val="94000"/>
              </a:lnSpc>
              <a:spcAft>
                <a:spcPts val="575"/>
              </a:spcAft>
              <a:buClr>
                <a:srgbClr val="000000"/>
              </a:buClr>
              <a:buSzPct val="100000"/>
              <a:buFont typeface="Times New Roman"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sz="2000">
                <a:solidFill>
                  <a:srgbClr val="000000"/>
                </a:solidFill>
                <a:latin typeface="Arial" pitchFamily="34" charset="0"/>
                <a:ea typeface="MS PGothic" pitchFamily="34" charset="-128"/>
              </a:defRPr>
            </a:lvl4pPr>
            <a:lvl5pPr eaLnBrk="0" hangingPunct="0">
              <a:lnSpc>
                <a:spcPct val="94000"/>
              </a:lnSpc>
              <a:spcAft>
                <a:spcPts val="288"/>
              </a:spcAft>
              <a:buClr>
                <a:srgbClr val="000000"/>
              </a:buClr>
              <a:buSzPct val="100000"/>
              <a:buFont typeface="Times New Roman"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sz="2000">
                <a:solidFill>
                  <a:srgbClr val="000000"/>
                </a:solidFill>
                <a:latin typeface="Arial" pitchFamily="34" charset="0"/>
                <a:ea typeface="MS PGothic" pitchFamily="34" charset="-128"/>
              </a:defRPr>
            </a:lvl5pPr>
            <a:lvl6pPr marL="2514600" indent="-228600" defTabSz="457200" eaLnBrk="0" fontAlgn="base" hangingPunct="0">
              <a:lnSpc>
                <a:spcPct val="94000"/>
              </a:lnSpc>
              <a:spcBef>
                <a:spcPct val="0"/>
              </a:spcBef>
              <a:spcAft>
                <a:spcPts val="288"/>
              </a:spcAft>
              <a:buClr>
                <a:srgbClr val="000000"/>
              </a:buClr>
              <a:buSzPct val="100000"/>
              <a:buFont typeface="Times New Roman"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sz="2000">
                <a:solidFill>
                  <a:srgbClr val="000000"/>
                </a:solidFill>
                <a:latin typeface="Arial" pitchFamily="34" charset="0"/>
                <a:ea typeface="MS PGothic" pitchFamily="34" charset="-128"/>
              </a:defRPr>
            </a:lvl6pPr>
            <a:lvl7pPr marL="2971800" indent="-228600" defTabSz="457200" eaLnBrk="0" fontAlgn="base" hangingPunct="0">
              <a:lnSpc>
                <a:spcPct val="94000"/>
              </a:lnSpc>
              <a:spcBef>
                <a:spcPct val="0"/>
              </a:spcBef>
              <a:spcAft>
                <a:spcPts val="288"/>
              </a:spcAft>
              <a:buClr>
                <a:srgbClr val="000000"/>
              </a:buClr>
              <a:buSzPct val="100000"/>
              <a:buFont typeface="Times New Roman"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sz="2000">
                <a:solidFill>
                  <a:srgbClr val="000000"/>
                </a:solidFill>
                <a:latin typeface="Arial" pitchFamily="34" charset="0"/>
                <a:ea typeface="MS PGothic" pitchFamily="34" charset="-128"/>
              </a:defRPr>
            </a:lvl7pPr>
            <a:lvl8pPr marL="3429000" indent="-228600" defTabSz="457200" eaLnBrk="0" fontAlgn="base" hangingPunct="0">
              <a:lnSpc>
                <a:spcPct val="94000"/>
              </a:lnSpc>
              <a:spcBef>
                <a:spcPct val="0"/>
              </a:spcBef>
              <a:spcAft>
                <a:spcPts val="288"/>
              </a:spcAft>
              <a:buClr>
                <a:srgbClr val="000000"/>
              </a:buClr>
              <a:buSzPct val="100000"/>
              <a:buFont typeface="Times New Roman"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sz="2000">
                <a:solidFill>
                  <a:srgbClr val="000000"/>
                </a:solidFill>
                <a:latin typeface="Arial" pitchFamily="34" charset="0"/>
                <a:ea typeface="MS PGothic" pitchFamily="34" charset="-128"/>
              </a:defRPr>
            </a:lvl8pPr>
            <a:lvl9pPr marL="3886200" indent="-228600" defTabSz="457200" eaLnBrk="0" fontAlgn="base" hangingPunct="0">
              <a:lnSpc>
                <a:spcPct val="94000"/>
              </a:lnSpc>
              <a:spcBef>
                <a:spcPct val="0"/>
              </a:spcBef>
              <a:spcAft>
                <a:spcPts val="288"/>
              </a:spcAft>
              <a:buClr>
                <a:srgbClr val="000000"/>
              </a:buClr>
              <a:buSzPct val="100000"/>
              <a:buFont typeface="Times New Roman"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sz="2000">
                <a:solidFill>
                  <a:srgbClr val="000000"/>
                </a:solidFill>
                <a:latin typeface="Arial" pitchFamily="34" charset="0"/>
                <a:ea typeface="MS PGothic" pitchFamily="34" charset="-128"/>
              </a:defRPr>
            </a:lvl9pPr>
          </a:lstStyle>
          <a:p>
            <a:pPr algn="r" eaLnBrk="1">
              <a:spcAft>
                <a:spcPct val="0"/>
              </a:spcAft>
            </a:pPr>
            <a:r>
              <a:rPr lang="es-AR" altLang="es-AR" dirty="0">
                <a:latin typeface="Comic Sans MS" pitchFamily="66" charset="0"/>
                <a:cs typeface="Arial" pitchFamily="34" charset="0"/>
              </a:rPr>
              <a:t>Qué esperamos de una proteína para que sea buen blanco para eliminar </a:t>
            </a:r>
            <a:r>
              <a:rPr lang="es-AR" altLang="es-AR" i="1" dirty="0">
                <a:latin typeface="Comic Sans MS" pitchFamily="66" charset="0"/>
                <a:cs typeface="Arial" pitchFamily="34" charset="0"/>
              </a:rPr>
              <a:t>M. tuberculosis </a:t>
            </a:r>
            <a:r>
              <a:rPr lang="es-AR" altLang="es-AR" dirty="0">
                <a:latin typeface="Comic Sans MS" pitchFamily="66" charset="0"/>
                <a:cs typeface="Arial" pitchFamily="34" charset="0"/>
              </a:rPr>
              <a:t>en la fase latente?</a:t>
            </a:r>
          </a:p>
        </p:txBody>
      </p:sp>
      <p:sp>
        <p:nvSpPr>
          <p:cNvPr id="2" name="1 CuadroTexto"/>
          <p:cNvSpPr txBox="1"/>
          <p:nvPr/>
        </p:nvSpPr>
        <p:spPr>
          <a:xfrm>
            <a:off x="611188" y="1916113"/>
            <a:ext cx="3960812" cy="461962"/>
          </a:xfrm>
          <a:prstGeom prst="rect">
            <a:avLst/>
          </a:prstGeom>
          <a:noFill/>
        </p:spPr>
        <p:txBody>
          <a:bodyPr lIns="91430" tIns="45715" rIns="91430" bIns="45715">
            <a:spAutoFit/>
          </a:bodyPr>
          <a:lstStyle/>
          <a:p>
            <a:pPr>
              <a:defRPr/>
            </a:pPr>
            <a:r>
              <a:rPr lang="es-AR" sz="2400" dirty="0" err="1">
                <a:solidFill>
                  <a:schemeClr val="bg1">
                    <a:lumMod val="75000"/>
                  </a:schemeClr>
                </a:solidFill>
                <a:latin typeface="Comic Sans MS" panose="030F0702030302020204" pitchFamily="66" charset="0"/>
              </a:rPr>
              <a:t>Drogable</a:t>
            </a:r>
            <a:endParaRPr lang="es-AR" sz="2400" dirty="0">
              <a:solidFill>
                <a:schemeClr val="bg1">
                  <a:lumMod val="75000"/>
                </a:schemeClr>
              </a:solidFill>
              <a:latin typeface="Comic Sans MS" panose="030F0702030302020204" pitchFamily="66" charset="0"/>
            </a:endParaRPr>
          </a:p>
        </p:txBody>
      </p:sp>
      <p:sp>
        <p:nvSpPr>
          <p:cNvPr id="12" name="11 CuadroTexto"/>
          <p:cNvSpPr txBox="1"/>
          <p:nvPr/>
        </p:nvSpPr>
        <p:spPr>
          <a:xfrm>
            <a:off x="611188" y="2463801"/>
            <a:ext cx="3960812" cy="460375"/>
          </a:xfrm>
          <a:prstGeom prst="rect">
            <a:avLst/>
          </a:prstGeom>
          <a:noFill/>
        </p:spPr>
        <p:txBody>
          <a:bodyPr lIns="91430" tIns="45715" rIns="91430" bIns="45715">
            <a:spAutoFit/>
          </a:bodyPr>
          <a:lstStyle/>
          <a:p>
            <a:pPr>
              <a:defRPr/>
            </a:pPr>
            <a:r>
              <a:rPr lang="es-AR" sz="2400" dirty="0">
                <a:solidFill>
                  <a:schemeClr val="bg1">
                    <a:lumMod val="75000"/>
                  </a:schemeClr>
                </a:solidFill>
                <a:latin typeface="Comic Sans MS" panose="030F0702030302020204" pitchFamily="66" charset="0"/>
              </a:rPr>
              <a:t>Esencial</a:t>
            </a:r>
          </a:p>
        </p:txBody>
      </p:sp>
      <p:sp>
        <p:nvSpPr>
          <p:cNvPr id="13" name="12 CuadroTexto"/>
          <p:cNvSpPr txBox="1"/>
          <p:nvPr/>
        </p:nvSpPr>
        <p:spPr>
          <a:xfrm>
            <a:off x="611188" y="3040063"/>
            <a:ext cx="5689600" cy="460375"/>
          </a:xfrm>
          <a:prstGeom prst="rect">
            <a:avLst/>
          </a:prstGeom>
          <a:noFill/>
        </p:spPr>
        <p:txBody>
          <a:bodyPr lIns="91430" tIns="45715" rIns="91430" bIns="45715">
            <a:spAutoFit/>
          </a:bodyPr>
          <a:lstStyle/>
          <a:p>
            <a:pPr>
              <a:defRPr/>
            </a:pPr>
            <a:r>
              <a:rPr lang="es-AR" sz="2400" dirty="0">
                <a:solidFill>
                  <a:schemeClr val="bg1">
                    <a:lumMod val="75000"/>
                  </a:schemeClr>
                </a:solidFill>
                <a:latin typeface="Comic Sans MS" panose="030F0702030302020204" pitchFamily="66" charset="0"/>
              </a:rPr>
              <a:t>Relevante en la fase de latencia</a:t>
            </a:r>
          </a:p>
        </p:txBody>
      </p:sp>
      <p:sp>
        <p:nvSpPr>
          <p:cNvPr id="14" name="13 CuadroTexto"/>
          <p:cNvSpPr txBox="1"/>
          <p:nvPr/>
        </p:nvSpPr>
        <p:spPr>
          <a:xfrm>
            <a:off x="611188" y="3687763"/>
            <a:ext cx="5689600" cy="461962"/>
          </a:xfrm>
          <a:prstGeom prst="rect">
            <a:avLst/>
          </a:prstGeom>
          <a:noFill/>
        </p:spPr>
        <p:txBody>
          <a:bodyPr lIns="91430" tIns="45715" rIns="91430" bIns="45715">
            <a:spAutoFit/>
          </a:bodyPr>
          <a:lstStyle/>
          <a:p>
            <a:pPr>
              <a:defRPr/>
            </a:pPr>
            <a:r>
              <a:rPr lang="es-AR" sz="2400" dirty="0">
                <a:solidFill>
                  <a:schemeClr val="tx1">
                    <a:lumMod val="95000"/>
                    <a:lumOff val="5000"/>
                  </a:schemeClr>
                </a:solidFill>
                <a:latin typeface="Comic Sans MS" panose="030F0702030302020204" pitchFamily="66" charset="0"/>
              </a:rPr>
              <a:t>Importante en el contexto metabólico</a:t>
            </a:r>
          </a:p>
        </p:txBody>
      </p:sp>
      <p:sp>
        <p:nvSpPr>
          <p:cNvPr id="15" name="14 CuadroTexto"/>
          <p:cNvSpPr txBox="1"/>
          <p:nvPr/>
        </p:nvSpPr>
        <p:spPr>
          <a:xfrm>
            <a:off x="611189" y="4335463"/>
            <a:ext cx="7705725" cy="461962"/>
          </a:xfrm>
          <a:prstGeom prst="rect">
            <a:avLst/>
          </a:prstGeom>
          <a:noFill/>
        </p:spPr>
        <p:txBody>
          <a:bodyPr lIns="91430" tIns="45715" rIns="91430" bIns="45715">
            <a:spAutoFit/>
          </a:bodyPr>
          <a:lstStyle/>
          <a:p>
            <a:pPr>
              <a:defRPr/>
            </a:pPr>
            <a:r>
              <a:rPr lang="es-AR" sz="2400" dirty="0">
                <a:solidFill>
                  <a:schemeClr val="bg1">
                    <a:lumMod val="75000"/>
                  </a:schemeClr>
                </a:solidFill>
                <a:latin typeface="Comic Sans MS" panose="030F0702030302020204" pitchFamily="66" charset="0"/>
              </a:rPr>
              <a:t>Que al ser inhibida no presente efectos adversos </a:t>
            </a:r>
          </a:p>
        </p:txBody>
      </p:sp>
      <p:sp>
        <p:nvSpPr>
          <p:cNvPr id="3" name="Marcador de número de diapositiva 2"/>
          <p:cNvSpPr>
            <a:spLocks noGrp="1"/>
          </p:cNvSpPr>
          <p:nvPr>
            <p:ph type="sldNum" sz="quarter" idx="12"/>
          </p:nvPr>
        </p:nvSpPr>
        <p:spPr/>
        <p:txBody>
          <a:bodyPr/>
          <a:lstStyle/>
          <a:p>
            <a:fld id="{CC2E6365-54A6-490A-8B25-E15F28679A5E}" type="slidenum">
              <a:rPr lang="pt-BR" smtClean="0"/>
              <a:pPr/>
              <a:t>68</a:t>
            </a:fld>
            <a:endParaRPr lang="pt-BR"/>
          </a:p>
        </p:txBody>
      </p:sp>
    </p:spTree>
    <p:extLst>
      <p:ext uri="{BB962C8B-B14F-4D97-AF65-F5344CB8AC3E}">
        <p14:creationId xmlns:p14="http://schemas.microsoft.com/office/powerpoint/2010/main" val="165724259"/>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1"/>
          <p:cNvSpPr>
            <a:spLocks noGrp="1" noChangeArrowheads="1"/>
          </p:cNvSpPr>
          <p:nvPr>
            <p:ph type="title"/>
          </p:nvPr>
        </p:nvSpPr>
        <p:spPr>
          <a:xfrm>
            <a:off x="2079360" y="-133455"/>
            <a:ext cx="8229600" cy="1143000"/>
          </a:xfrm>
          <a:extLst>
            <a:ext uri="{91240B29-F687-4F45-9708-019B960494DF}">
              <a14:hiddenLine xmlns:a14="http://schemas.microsoft.com/office/drawing/2010/main" w="9360" cap="flat">
                <a:solidFill>
                  <a:srgbClr val="3465A4"/>
                </a:solidFill>
                <a:round/>
                <a:headEnd/>
                <a:tailEnd/>
              </a14:hiddenLine>
            </a:ext>
          </a:extLst>
        </p:spPr>
        <p:txBody>
          <a:bodyPr lIns="0" tIns="30237" rIns="0" bIns="0"/>
          <a:lstStyle/>
          <a:p>
            <a:pPr marL="215878" indent="-215878">
              <a:buSzPct val="45000"/>
              <a:tabLst>
                <a:tab pos="457153" algn="l"/>
                <a:tab pos="914305" algn="l"/>
                <a:tab pos="1371458" algn="l"/>
                <a:tab pos="1828610" algn="l"/>
                <a:tab pos="2285763" algn="l"/>
                <a:tab pos="2742915" algn="l"/>
                <a:tab pos="3200068" algn="l"/>
                <a:tab pos="3657220" algn="l"/>
                <a:tab pos="4114373" algn="l"/>
                <a:tab pos="4571526" algn="l"/>
                <a:tab pos="5028678" algn="l"/>
                <a:tab pos="5485831" algn="l"/>
                <a:tab pos="5942984" algn="l"/>
                <a:tab pos="6400137" algn="l"/>
                <a:tab pos="6857289" algn="l"/>
                <a:tab pos="7314442" algn="l"/>
                <a:tab pos="7771595" algn="l"/>
                <a:tab pos="8228747" algn="l"/>
              </a:tabLst>
            </a:pPr>
            <a:r>
              <a:rPr lang="es-AR" altLang="es-AR" sz="3600" dirty="0">
                <a:latin typeface="Comic Sans MS" pitchFamily="66" charset="0"/>
              </a:rPr>
              <a:t>Red Metabólica de </a:t>
            </a:r>
            <a:r>
              <a:rPr lang="es-AR" altLang="es-AR" sz="3600" i="1" dirty="0" err="1">
                <a:latin typeface="Comic Sans MS" pitchFamily="66" charset="0"/>
              </a:rPr>
              <a:t>M.tb</a:t>
            </a:r>
            <a:endParaRPr lang="es-AR" altLang="es-AR" sz="3600" i="1" dirty="0">
              <a:latin typeface="Comic Sans MS" pitchFamily="66" charset="0"/>
            </a:endParaRPr>
          </a:p>
        </p:txBody>
      </p:sp>
      <p:pic>
        <p:nvPicPr>
          <p:cNvPr id="5837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676400"/>
            <a:ext cx="8420100" cy="481488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 name="Marcador de número de diapositiva 1"/>
          <p:cNvSpPr>
            <a:spLocks noGrp="1"/>
          </p:cNvSpPr>
          <p:nvPr>
            <p:ph type="sldNum" sz="quarter" idx="12"/>
          </p:nvPr>
        </p:nvSpPr>
        <p:spPr/>
        <p:txBody>
          <a:bodyPr/>
          <a:lstStyle/>
          <a:p>
            <a:fld id="{CC2E6365-54A6-490A-8B25-E15F28679A5E}" type="slidenum">
              <a:rPr lang="pt-BR" smtClean="0"/>
              <a:pPr/>
              <a:t>69</a:t>
            </a:fld>
            <a:endParaRPr lang="pt-BR"/>
          </a:p>
        </p:txBody>
      </p:sp>
    </p:spTree>
    <p:extLst>
      <p:ext uri="{BB962C8B-B14F-4D97-AF65-F5344CB8AC3E}">
        <p14:creationId xmlns:p14="http://schemas.microsoft.com/office/powerpoint/2010/main" val="3045642416"/>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1 Rectángulo"/>
          <p:cNvSpPr>
            <a:spLocks noChangeArrowheads="1"/>
          </p:cNvSpPr>
          <p:nvPr/>
        </p:nvSpPr>
        <p:spPr bwMode="auto">
          <a:xfrm>
            <a:off x="493920" y="353395"/>
            <a:ext cx="4168109" cy="1200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0" tIns="45715" rIns="91430" bIns="45715">
            <a:spAutoFit/>
          </a:bodyPr>
          <a:lstStyle/>
          <a:p>
            <a:r>
              <a:rPr lang="es-AR" altLang="es-AR" sz="3600" dirty="0">
                <a:latin typeface="Comic Sans MS" pitchFamily="66" charset="0"/>
              </a:rPr>
              <a:t>A qué llamamos </a:t>
            </a:r>
          </a:p>
          <a:p>
            <a:r>
              <a:rPr lang="es-AR" altLang="es-AR" sz="3600" dirty="0">
                <a:latin typeface="Comic Sans MS" pitchFamily="66" charset="0"/>
              </a:rPr>
              <a:t>Blanco Molecular?</a:t>
            </a:r>
            <a:endParaRPr lang="es-AR" altLang="es-AR" sz="3600" dirty="0"/>
          </a:p>
        </p:txBody>
      </p:sp>
      <p:sp>
        <p:nvSpPr>
          <p:cNvPr id="12292" name="AutoShape 4" descr="Resultado de imagen para blanco de tiro"/>
          <p:cNvSpPr>
            <a:spLocks noChangeAspect="1" noChangeArrowheads="1"/>
          </p:cNvSpPr>
          <p:nvPr/>
        </p:nvSpPr>
        <p:spPr bwMode="auto">
          <a:xfrm>
            <a:off x="155576" y="-144462"/>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tIns="45715" rIns="91430" bIns="45715"/>
          <a:lstStyle/>
          <a:p>
            <a:endParaRPr lang="es-AR" altLang="es-AR"/>
          </a:p>
        </p:txBody>
      </p:sp>
      <p:pic>
        <p:nvPicPr>
          <p:cNvPr id="2" name="Picture 2" descr="Resultado de imagen para drug targe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6560" y="3355378"/>
            <a:ext cx="3283200" cy="3460857"/>
          </a:xfrm>
          <a:prstGeom prst="rect">
            <a:avLst/>
          </a:prstGeom>
          <a:noFill/>
          <a:extLst>
            <a:ext uri="{909E8E84-426E-40DD-AFC4-6F175D3DCCD1}">
              <a14:hiddenFill xmlns:a14="http://schemas.microsoft.com/office/drawing/2010/main">
                <a:solidFill>
                  <a:srgbClr val="FFFFFF"/>
                </a:solidFill>
              </a14:hiddenFill>
            </a:ext>
          </a:extLst>
        </p:spPr>
      </p:pic>
      <p:sp>
        <p:nvSpPr>
          <p:cNvPr id="12294" name="2 CuadroTexto"/>
          <p:cNvSpPr txBox="1">
            <a:spLocks noChangeArrowheads="1"/>
          </p:cNvSpPr>
          <p:nvPr/>
        </p:nvSpPr>
        <p:spPr bwMode="auto">
          <a:xfrm>
            <a:off x="412380" y="2668600"/>
            <a:ext cx="8445060" cy="830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0" tIns="45715" rIns="91430" bIns="45715">
            <a:spAutoFit/>
          </a:bodyPr>
          <a:lstStyle/>
          <a:p>
            <a:r>
              <a:rPr lang="es-AR" altLang="es-AR" sz="2400" b="1" dirty="0"/>
              <a:t>blanco molecular</a:t>
            </a:r>
            <a:r>
              <a:rPr lang="es-AR" altLang="es-AR" sz="2400" dirty="0"/>
              <a:t> puede definirse como el lugar del organismo donde un fármaco ejerce su acción</a:t>
            </a:r>
          </a:p>
        </p:txBody>
      </p:sp>
      <p:pic>
        <p:nvPicPr>
          <p:cNvPr id="3" name="Picture 4" descr="Resultado de imagen para drug target"/>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92640" y="249146"/>
            <a:ext cx="2833920" cy="2125663"/>
          </a:xfrm>
          <a:prstGeom prst="rect">
            <a:avLst/>
          </a:prstGeom>
          <a:noFill/>
          <a:extLst>
            <a:ext uri="{909E8E84-426E-40DD-AFC4-6F175D3DCCD1}">
              <a14:hiddenFill xmlns:a14="http://schemas.microsoft.com/office/drawing/2010/main">
                <a:solidFill>
                  <a:srgbClr val="FFFFFF"/>
                </a:solidFill>
              </a14:hiddenFill>
            </a:ext>
          </a:extLst>
        </p:spPr>
      </p:pic>
      <p:sp>
        <p:nvSpPr>
          <p:cNvPr id="4" name="Marcador de número de diapositiva 3"/>
          <p:cNvSpPr>
            <a:spLocks noGrp="1"/>
          </p:cNvSpPr>
          <p:nvPr>
            <p:ph type="sldNum" sz="quarter" idx="12"/>
          </p:nvPr>
        </p:nvSpPr>
        <p:spPr/>
        <p:txBody>
          <a:bodyPr/>
          <a:lstStyle/>
          <a:p>
            <a:fld id="{CC2E6365-54A6-490A-8B25-E15F28679A5E}" type="slidenum">
              <a:rPr lang="pt-BR" smtClean="0"/>
              <a:pPr/>
              <a:t>7</a:t>
            </a:fld>
            <a:endParaRPr lang="pt-BR"/>
          </a:p>
        </p:txBody>
      </p:sp>
    </p:spTree>
    <p:extLst>
      <p:ext uri="{BB962C8B-B14F-4D97-AF65-F5344CB8AC3E}">
        <p14:creationId xmlns:p14="http://schemas.microsoft.com/office/powerpoint/2010/main" val="380998642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Text Box 9"/>
          <p:cNvSpPr txBox="1">
            <a:spLocks noChangeArrowheads="1"/>
          </p:cNvSpPr>
          <p:nvPr/>
        </p:nvSpPr>
        <p:spPr bwMode="auto">
          <a:xfrm>
            <a:off x="-266400" y="266299"/>
            <a:ext cx="9144000" cy="12271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9991" tIns="75232" rIns="89991" bIns="44996"/>
          <a:lstStyle>
            <a:lvl1pPr eaLnBrk="0" hangingPunct="0">
              <a:lnSpc>
                <a:spcPct val="94000"/>
              </a:lnSpc>
              <a:spcAft>
                <a:spcPts val="1425"/>
              </a:spcAft>
              <a:buClr>
                <a:srgbClr val="000000"/>
              </a:buClr>
              <a:buSzPct val="100000"/>
              <a:buFont typeface="Times New Roman"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sz="3200">
                <a:solidFill>
                  <a:srgbClr val="000000"/>
                </a:solidFill>
                <a:latin typeface="Arial" pitchFamily="34" charset="0"/>
                <a:ea typeface="MS PGothic" pitchFamily="34" charset="-128"/>
              </a:defRPr>
            </a:lvl1pPr>
            <a:lvl2pPr eaLnBrk="0" hangingPunct="0">
              <a:lnSpc>
                <a:spcPct val="94000"/>
              </a:lnSpc>
              <a:spcAft>
                <a:spcPts val="1138"/>
              </a:spcAft>
              <a:buClr>
                <a:srgbClr val="000000"/>
              </a:buClr>
              <a:buSzPct val="100000"/>
              <a:buFont typeface="Times New Roman"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sz="2400">
                <a:solidFill>
                  <a:srgbClr val="000000"/>
                </a:solidFill>
                <a:latin typeface="Arial" pitchFamily="34" charset="0"/>
                <a:ea typeface="MS PGothic" pitchFamily="34" charset="-128"/>
              </a:defRPr>
            </a:lvl2pPr>
            <a:lvl3pPr eaLnBrk="0" hangingPunct="0">
              <a:lnSpc>
                <a:spcPct val="94000"/>
              </a:lnSpc>
              <a:spcAft>
                <a:spcPts val="850"/>
              </a:spcAft>
              <a:buClr>
                <a:srgbClr val="000000"/>
              </a:buClr>
              <a:buSzPct val="100000"/>
              <a:buFont typeface="Times New Roman"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sz="2000">
                <a:solidFill>
                  <a:srgbClr val="000000"/>
                </a:solidFill>
                <a:latin typeface="Arial" pitchFamily="34" charset="0"/>
                <a:ea typeface="MS PGothic" pitchFamily="34" charset="-128"/>
              </a:defRPr>
            </a:lvl3pPr>
            <a:lvl4pPr eaLnBrk="0" hangingPunct="0">
              <a:lnSpc>
                <a:spcPct val="94000"/>
              </a:lnSpc>
              <a:spcAft>
                <a:spcPts val="575"/>
              </a:spcAft>
              <a:buClr>
                <a:srgbClr val="000000"/>
              </a:buClr>
              <a:buSzPct val="100000"/>
              <a:buFont typeface="Times New Roman"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sz="2000">
                <a:solidFill>
                  <a:srgbClr val="000000"/>
                </a:solidFill>
                <a:latin typeface="Arial" pitchFamily="34" charset="0"/>
                <a:ea typeface="MS PGothic" pitchFamily="34" charset="-128"/>
              </a:defRPr>
            </a:lvl4pPr>
            <a:lvl5pPr eaLnBrk="0" hangingPunct="0">
              <a:lnSpc>
                <a:spcPct val="94000"/>
              </a:lnSpc>
              <a:spcAft>
                <a:spcPts val="288"/>
              </a:spcAft>
              <a:buClr>
                <a:srgbClr val="000000"/>
              </a:buClr>
              <a:buSzPct val="100000"/>
              <a:buFont typeface="Times New Roman"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sz="2000">
                <a:solidFill>
                  <a:srgbClr val="000000"/>
                </a:solidFill>
                <a:latin typeface="Arial" pitchFamily="34" charset="0"/>
                <a:ea typeface="MS PGothic" pitchFamily="34" charset="-128"/>
              </a:defRPr>
            </a:lvl5pPr>
            <a:lvl6pPr marL="2514600" indent="-228600" defTabSz="457200" eaLnBrk="0" fontAlgn="base" hangingPunct="0">
              <a:lnSpc>
                <a:spcPct val="94000"/>
              </a:lnSpc>
              <a:spcBef>
                <a:spcPct val="0"/>
              </a:spcBef>
              <a:spcAft>
                <a:spcPts val="288"/>
              </a:spcAft>
              <a:buClr>
                <a:srgbClr val="000000"/>
              </a:buClr>
              <a:buSzPct val="100000"/>
              <a:buFont typeface="Times New Roman"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sz="2000">
                <a:solidFill>
                  <a:srgbClr val="000000"/>
                </a:solidFill>
                <a:latin typeface="Arial" pitchFamily="34" charset="0"/>
                <a:ea typeface="MS PGothic" pitchFamily="34" charset="-128"/>
              </a:defRPr>
            </a:lvl6pPr>
            <a:lvl7pPr marL="2971800" indent="-228600" defTabSz="457200" eaLnBrk="0" fontAlgn="base" hangingPunct="0">
              <a:lnSpc>
                <a:spcPct val="94000"/>
              </a:lnSpc>
              <a:spcBef>
                <a:spcPct val="0"/>
              </a:spcBef>
              <a:spcAft>
                <a:spcPts val="288"/>
              </a:spcAft>
              <a:buClr>
                <a:srgbClr val="000000"/>
              </a:buClr>
              <a:buSzPct val="100000"/>
              <a:buFont typeface="Times New Roman"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sz="2000">
                <a:solidFill>
                  <a:srgbClr val="000000"/>
                </a:solidFill>
                <a:latin typeface="Arial" pitchFamily="34" charset="0"/>
                <a:ea typeface="MS PGothic" pitchFamily="34" charset="-128"/>
              </a:defRPr>
            </a:lvl7pPr>
            <a:lvl8pPr marL="3429000" indent="-228600" defTabSz="457200" eaLnBrk="0" fontAlgn="base" hangingPunct="0">
              <a:lnSpc>
                <a:spcPct val="94000"/>
              </a:lnSpc>
              <a:spcBef>
                <a:spcPct val="0"/>
              </a:spcBef>
              <a:spcAft>
                <a:spcPts val="288"/>
              </a:spcAft>
              <a:buClr>
                <a:srgbClr val="000000"/>
              </a:buClr>
              <a:buSzPct val="100000"/>
              <a:buFont typeface="Times New Roman"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sz="2000">
                <a:solidFill>
                  <a:srgbClr val="000000"/>
                </a:solidFill>
                <a:latin typeface="Arial" pitchFamily="34" charset="0"/>
                <a:ea typeface="MS PGothic" pitchFamily="34" charset="-128"/>
              </a:defRPr>
            </a:lvl8pPr>
            <a:lvl9pPr marL="3886200" indent="-228600" defTabSz="457200" eaLnBrk="0" fontAlgn="base" hangingPunct="0">
              <a:lnSpc>
                <a:spcPct val="94000"/>
              </a:lnSpc>
              <a:spcBef>
                <a:spcPct val="0"/>
              </a:spcBef>
              <a:spcAft>
                <a:spcPts val="288"/>
              </a:spcAft>
              <a:buClr>
                <a:srgbClr val="000000"/>
              </a:buClr>
              <a:buSzPct val="100000"/>
              <a:buFont typeface="Times New Roman"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sz="2000">
                <a:solidFill>
                  <a:srgbClr val="000000"/>
                </a:solidFill>
                <a:latin typeface="Arial" pitchFamily="34" charset="0"/>
                <a:ea typeface="MS PGothic" pitchFamily="34" charset="-128"/>
              </a:defRPr>
            </a:lvl9pPr>
          </a:lstStyle>
          <a:p>
            <a:pPr algn="r" eaLnBrk="1">
              <a:spcAft>
                <a:spcPct val="0"/>
              </a:spcAft>
            </a:pPr>
            <a:r>
              <a:rPr lang="es-AR" altLang="es-AR" dirty="0">
                <a:latin typeface="Comic Sans MS" pitchFamily="66" charset="0"/>
                <a:cs typeface="Arial" pitchFamily="34" charset="0"/>
              </a:rPr>
              <a:t>Qué esperamos de una proteína para que sea buen blanco para eliminar </a:t>
            </a:r>
            <a:r>
              <a:rPr lang="es-AR" altLang="es-AR" i="1" dirty="0">
                <a:latin typeface="Comic Sans MS" pitchFamily="66" charset="0"/>
                <a:cs typeface="Arial" pitchFamily="34" charset="0"/>
              </a:rPr>
              <a:t>M. tuberculosis </a:t>
            </a:r>
            <a:r>
              <a:rPr lang="es-AR" altLang="es-AR" dirty="0">
                <a:latin typeface="Comic Sans MS" pitchFamily="66" charset="0"/>
                <a:cs typeface="Arial" pitchFamily="34" charset="0"/>
              </a:rPr>
              <a:t>en la fase latente?</a:t>
            </a:r>
          </a:p>
        </p:txBody>
      </p:sp>
      <p:sp>
        <p:nvSpPr>
          <p:cNvPr id="2" name="1 CuadroTexto"/>
          <p:cNvSpPr txBox="1"/>
          <p:nvPr/>
        </p:nvSpPr>
        <p:spPr>
          <a:xfrm>
            <a:off x="611188" y="1916113"/>
            <a:ext cx="3960812" cy="461962"/>
          </a:xfrm>
          <a:prstGeom prst="rect">
            <a:avLst/>
          </a:prstGeom>
          <a:noFill/>
        </p:spPr>
        <p:txBody>
          <a:bodyPr lIns="91430" tIns="45715" rIns="91430" bIns="45715">
            <a:spAutoFit/>
          </a:bodyPr>
          <a:lstStyle/>
          <a:p>
            <a:pPr>
              <a:defRPr/>
            </a:pPr>
            <a:r>
              <a:rPr lang="es-AR" sz="2400" dirty="0" err="1">
                <a:solidFill>
                  <a:schemeClr val="bg1">
                    <a:lumMod val="75000"/>
                  </a:schemeClr>
                </a:solidFill>
                <a:latin typeface="Comic Sans MS" panose="030F0702030302020204" pitchFamily="66" charset="0"/>
              </a:rPr>
              <a:t>Drogable</a:t>
            </a:r>
            <a:endParaRPr lang="es-AR" sz="2400" dirty="0">
              <a:solidFill>
                <a:schemeClr val="bg1">
                  <a:lumMod val="75000"/>
                </a:schemeClr>
              </a:solidFill>
              <a:latin typeface="Comic Sans MS" panose="030F0702030302020204" pitchFamily="66" charset="0"/>
            </a:endParaRPr>
          </a:p>
        </p:txBody>
      </p:sp>
      <p:sp>
        <p:nvSpPr>
          <p:cNvPr id="12" name="11 CuadroTexto"/>
          <p:cNvSpPr txBox="1"/>
          <p:nvPr/>
        </p:nvSpPr>
        <p:spPr>
          <a:xfrm>
            <a:off x="611188" y="2463801"/>
            <a:ext cx="3960812" cy="460375"/>
          </a:xfrm>
          <a:prstGeom prst="rect">
            <a:avLst/>
          </a:prstGeom>
          <a:noFill/>
        </p:spPr>
        <p:txBody>
          <a:bodyPr lIns="91430" tIns="45715" rIns="91430" bIns="45715">
            <a:spAutoFit/>
          </a:bodyPr>
          <a:lstStyle/>
          <a:p>
            <a:pPr>
              <a:defRPr/>
            </a:pPr>
            <a:r>
              <a:rPr lang="es-AR" sz="2400" dirty="0">
                <a:solidFill>
                  <a:schemeClr val="bg1">
                    <a:lumMod val="75000"/>
                  </a:schemeClr>
                </a:solidFill>
                <a:latin typeface="Comic Sans MS" panose="030F0702030302020204" pitchFamily="66" charset="0"/>
              </a:rPr>
              <a:t>Esencial</a:t>
            </a:r>
          </a:p>
        </p:txBody>
      </p:sp>
      <p:sp>
        <p:nvSpPr>
          <p:cNvPr id="13" name="12 CuadroTexto"/>
          <p:cNvSpPr txBox="1"/>
          <p:nvPr/>
        </p:nvSpPr>
        <p:spPr>
          <a:xfrm>
            <a:off x="611188" y="3040063"/>
            <a:ext cx="5689600" cy="460375"/>
          </a:xfrm>
          <a:prstGeom prst="rect">
            <a:avLst/>
          </a:prstGeom>
          <a:noFill/>
        </p:spPr>
        <p:txBody>
          <a:bodyPr lIns="91430" tIns="45715" rIns="91430" bIns="45715">
            <a:spAutoFit/>
          </a:bodyPr>
          <a:lstStyle/>
          <a:p>
            <a:pPr>
              <a:defRPr/>
            </a:pPr>
            <a:r>
              <a:rPr lang="es-AR" sz="2400" dirty="0">
                <a:solidFill>
                  <a:schemeClr val="bg1">
                    <a:lumMod val="75000"/>
                  </a:schemeClr>
                </a:solidFill>
                <a:latin typeface="Comic Sans MS" panose="030F0702030302020204" pitchFamily="66" charset="0"/>
              </a:rPr>
              <a:t>Relevante en la fase de latencia</a:t>
            </a:r>
          </a:p>
        </p:txBody>
      </p:sp>
      <p:sp>
        <p:nvSpPr>
          <p:cNvPr id="14" name="13 CuadroTexto"/>
          <p:cNvSpPr txBox="1"/>
          <p:nvPr/>
        </p:nvSpPr>
        <p:spPr>
          <a:xfrm>
            <a:off x="611188" y="3687763"/>
            <a:ext cx="5689600" cy="461962"/>
          </a:xfrm>
          <a:prstGeom prst="rect">
            <a:avLst/>
          </a:prstGeom>
          <a:noFill/>
        </p:spPr>
        <p:txBody>
          <a:bodyPr lIns="91430" tIns="45715" rIns="91430" bIns="45715">
            <a:spAutoFit/>
          </a:bodyPr>
          <a:lstStyle/>
          <a:p>
            <a:pPr>
              <a:defRPr/>
            </a:pPr>
            <a:r>
              <a:rPr lang="es-AR" sz="2400" dirty="0">
                <a:solidFill>
                  <a:schemeClr val="bg1">
                    <a:lumMod val="75000"/>
                  </a:schemeClr>
                </a:solidFill>
                <a:latin typeface="Comic Sans MS" panose="030F0702030302020204" pitchFamily="66" charset="0"/>
              </a:rPr>
              <a:t>Importante en el contexto metabólico</a:t>
            </a:r>
          </a:p>
        </p:txBody>
      </p:sp>
      <p:sp>
        <p:nvSpPr>
          <p:cNvPr id="15" name="14 CuadroTexto"/>
          <p:cNvSpPr txBox="1"/>
          <p:nvPr/>
        </p:nvSpPr>
        <p:spPr>
          <a:xfrm>
            <a:off x="611189" y="4335463"/>
            <a:ext cx="7705725" cy="461962"/>
          </a:xfrm>
          <a:prstGeom prst="rect">
            <a:avLst/>
          </a:prstGeom>
          <a:noFill/>
        </p:spPr>
        <p:txBody>
          <a:bodyPr lIns="91430" tIns="45715" rIns="91430" bIns="45715">
            <a:spAutoFit/>
          </a:bodyPr>
          <a:lstStyle/>
          <a:p>
            <a:pPr>
              <a:defRPr/>
            </a:pPr>
            <a:r>
              <a:rPr lang="es-AR" sz="2400" dirty="0">
                <a:solidFill>
                  <a:schemeClr val="tx1">
                    <a:lumMod val="95000"/>
                    <a:lumOff val="5000"/>
                  </a:schemeClr>
                </a:solidFill>
                <a:latin typeface="Comic Sans MS" panose="030F0702030302020204" pitchFamily="66" charset="0"/>
              </a:rPr>
              <a:t>Que al ser inhibida no presente efectos adversos </a:t>
            </a:r>
          </a:p>
        </p:txBody>
      </p:sp>
      <p:sp>
        <p:nvSpPr>
          <p:cNvPr id="3" name="Marcador de número de diapositiva 2"/>
          <p:cNvSpPr>
            <a:spLocks noGrp="1"/>
          </p:cNvSpPr>
          <p:nvPr>
            <p:ph type="sldNum" sz="quarter" idx="12"/>
          </p:nvPr>
        </p:nvSpPr>
        <p:spPr/>
        <p:txBody>
          <a:bodyPr/>
          <a:lstStyle/>
          <a:p>
            <a:fld id="{CC2E6365-54A6-490A-8B25-E15F28679A5E}" type="slidenum">
              <a:rPr lang="pt-BR" smtClean="0"/>
              <a:pPr/>
              <a:t>70</a:t>
            </a:fld>
            <a:endParaRPr lang="pt-BR"/>
          </a:p>
        </p:txBody>
      </p:sp>
    </p:spTree>
    <p:extLst>
      <p:ext uri="{BB962C8B-B14F-4D97-AF65-F5344CB8AC3E}">
        <p14:creationId xmlns:p14="http://schemas.microsoft.com/office/powerpoint/2010/main" val="3538761999"/>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22" name="2 CuadroTexto"/>
          <p:cNvSpPr txBox="1">
            <a:spLocks noChangeArrowheads="1"/>
          </p:cNvSpPr>
          <p:nvPr/>
        </p:nvSpPr>
        <p:spPr bwMode="auto">
          <a:xfrm>
            <a:off x="3563938" y="1135063"/>
            <a:ext cx="1008062" cy="440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tIns="45715" rIns="91430" bIns="45715">
            <a:spAutoFit/>
          </a:bodyPr>
          <a:lstStyle/>
          <a:p>
            <a:r>
              <a:rPr lang="es-AR" altLang="es-AR" sz="28000" b="1" dirty="0">
                <a:solidFill>
                  <a:srgbClr val="FF0000"/>
                </a:solidFill>
                <a:latin typeface="Comic Sans MS" pitchFamily="66" charset="0"/>
              </a:rPr>
              <a:t>?</a:t>
            </a:r>
          </a:p>
        </p:txBody>
      </p:sp>
      <p:sp>
        <p:nvSpPr>
          <p:cNvPr id="60419" name="Text Box 9"/>
          <p:cNvSpPr txBox="1">
            <a:spLocks noChangeArrowheads="1"/>
          </p:cNvSpPr>
          <p:nvPr/>
        </p:nvSpPr>
        <p:spPr bwMode="auto">
          <a:xfrm>
            <a:off x="-197280" y="180018"/>
            <a:ext cx="9144000" cy="12271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9991" tIns="75232" rIns="89991" bIns="44996"/>
          <a:lstStyle>
            <a:lvl1pPr eaLnBrk="0" hangingPunct="0">
              <a:lnSpc>
                <a:spcPct val="94000"/>
              </a:lnSpc>
              <a:spcAft>
                <a:spcPts val="1425"/>
              </a:spcAft>
              <a:buClr>
                <a:srgbClr val="000000"/>
              </a:buClr>
              <a:buSzPct val="100000"/>
              <a:buFont typeface="Times New Roman"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sz="3200">
                <a:solidFill>
                  <a:srgbClr val="000000"/>
                </a:solidFill>
                <a:latin typeface="Arial" pitchFamily="34" charset="0"/>
                <a:ea typeface="MS PGothic" pitchFamily="34" charset="-128"/>
              </a:defRPr>
            </a:lvl1pPr>
            <a:lvl2pPr eaLnBrk="0" hangingPunct="0">
              <a:lnSpc>
                <a:spcPct val="94000"/>
              </a:lnSpc>
              <a:spcAft>
                <a:spcPts val="1138"/>
              </a:spcAft>
              <a:buClr>
                <a:srgbClr val="000000"/>
              </a:buClr>
              <a:buSzPct val="100000"/>
              <a:buFont typeface="Times New Roman"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sz="2400">
                <a:solidFill>
                  <a:srgbClr val="000000"/>
                </a:solidFill>
                <a:latin typeface="Arial" pitchFamily="34" charset="0"/>
                <a:ea typeface="MS PGothic" pitchFamily="34" charset="-128"/>
              </a:defRPr>
            </a:lvl2pPr>
            <a:lvl3pPr eaLnBrk="0" hangingPunct="0">
              <a:lnSpc>
                <a:spcPct val="94000"/>
              </a:lnSpc>
              <a:spcAft>
                <a:spcPts val="850"/>
              </a:spcAft>
              <a:buClr>
                <a:srgbClr val="000000"/>
              </a:buClr>
              <a:buSzPct val="100000"/>
              <a:buFont typeface="Times New Roman"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sz="2000">
                <a:solidFill>
                  <a:srgbClr val="000000"/>
                </a:solidFill>
                <a:latin typeface="Arial" pitchFamily="34" charset="0"/>
                <a:ea typeface="MS PGothic" pitchFamily="34" charset="-128"/>
              </a:defRPr>
            </a:lvl3pPr>
            <a:lvl4pPr eaLnBrk="0" hangingPunct="0">
              <a:lnSpc>
                <a:spcPct val="94000"/>
              </a:lnSpc>
              <a:spcAft>
                <a:spcPts val="575"/>
              </a:spcAft>
              <a:buClr>
                <a:srgbClr val="000000"/>
              </a:buClr>
              <a:buSzPct val="100000"/>
              <a:buFont typeface="Times New Roman"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sz="2000">
                <a:solidFill>
                  <a:srgbClr val="000000"/>
                </a:solidFill>
                <a:latin typeface="Arial" pitchFamily="34" charset="0"/>
                <a:ea typeface="MS PGothic" pitchFamily="34" charset="-128"/>
              </a:defRPr>
            </a:lvl4pPr>
            <a:lvl5pPr eaLnBrk="0" hangingPunct="0">
              <a:lnSpc>
                <a:spcPct val="94000"/>
              </a:lnSpc>
              <a:spcAft>
                <a:spcPts val="288"/>
              </a:spcAft>
              <a:buClr>
                <a:srgbClr val="000000"/>
              </a:buClr>
              <a:buSzPct val="100000"/>
              <a:buFont typeface="Times New Roman"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sz="2000">
                <a:solidFill>
                  <a:srgbClr val="000000"/>
                </a:solidFill>
                <a:latin typeface="Arial" pitchFamily="34" charset="0"/>
                <a:ea typeface="MS PGothic" pitchFamily="34" charset="-128"/>
              </a:defRPr>
            </a:lvl5pPr>
            <a:lvl6pPr marL="2514600" indent="-228600" defTabSz="457200" eaLnBrk="0" fontAlgn="base" hangingPunct="0">
              <a:lnSpc>
                <a:spcPct val="94000"/>
              </a:lnSpc>
              <a:spcBef>
                <a:spcPct val="0"/>
              </a:spcBef>
              <a:spcAft>
                <a:spcPts val="288"/>
              </a:spcAft>
              <a:buClr>
                <a:srgbClr val="000000"/>
              </a:buClr>
              <a:buSzPct val="100000"/>
              <a:buFont typeface="Times New Roman"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sz="2000">
                <a:solidFill>
                  <a:srgbClr val="000000"/>
                </a:solidFill>
                <a:latin typeface="Arial" pitchFamily="34" charset="0"/>
                <a:ea typeface="MS PGothic" pitchFamily="34" charset="-128"/>
              </a:defRPr>
            </a:lvl6pPr>
            <a:lvl7pPr marL="2971800" indent="-228600" defTabSz="457200" eaLnBrk="0" fontAlgn="base" hangingPunct="0">
              <a:lnSpc>
                <a:spcPct val="94000"/>
              </a:lnSpc>
              <a:spcBef>
                <a:spcPct val="0"/>
              </a:spcBef>
              <a:spcAft>
                <a:spcPts val="288"/>
              </a:spcAft>
              <a:buClr>
                <a:srgbClr val="000000"/>
              </a:buClr>
              <a:buSzPct val="100000"/>
              <a:buFont typeface="Times New Roman"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sz="2000">
                <a:solidFill>
                  <a:srgbClr val="000000"/>
                </a:solidFill>
                <a:latin typeface="Arial" pitchFamily="34" charset="0"/>
                <a:ea typeface="MS PGothic" pitchFamily="34" charset="-128"/>
              </a:defRPr>
            </a:lvl7pPr>
            <a:lvl8pPr marL="3429000" indent="-228600" defTabSz="457200" eaLnBrk="0" fontAlgn="base" hangingPunct="0">
              <a:lnSpc>
                <a:spcPct val="94000"/>
              </a:lnSpc>
              <a:spcBef>
                <a:spcPct val="0"/>
              </a:spcBef>
              <a:spcAft>
                <a:spcPts val="288"/>
              </a:spcAft>
              <a:buClr>
                <a:srgbClr val="000000"/>
              </a:buClr>
              <a:buSzPct val="100000"/>
              <a:buFont typeface="Times New Roman"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sz="2000">
                <a:solidFill>
                  <a:srgbClr val="000000"/>
                </a:solidFill>
                <a:latin typeface="Arial" pitchFamily="34" charset="0"/>
                <a:ea typeface="MS PGothic" pitchFamily="34" charset="-128"/>
              </a:defRPr>
            </a:lvl8pPr>
            <a:lvl9pPr marL="3886200" indent="-228600" defTabSz="457200" eaLnBrk="0" fontAlgn="base" hangingPunct="0">
              <a:lnSpc>
                <a:spcPct val="94000"/>
              </a:lnSpc>
              <a:spcBef>
                <a:spcPct val="0"/>
              </a:spcBef>
              <a:spcAft>
                <a:spcPts val="288"/>
              </a:spcAft>
              <a:buClr>
                <a:srgbClr val="000000"/>
              </a:buClr>
              <a:buSzPct val="100000"/>
              <a:buFont typeface="Times New Roman"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sz="2000">
                <a:solidFill>
                  <a:srgbClr val="000000"/>
                </a:solidFill>
                <a:latin typeface="Arial" pitchFamily="34" charset="0"/>
                <a:ea typeface="MS PGothic" pitchFamily="34" charset="-128"/>
              </a:defRPr>
            </a:lvl9pPr>
          </a:lstStyle>
          <a:p>
            <a:pPr algn="r" eaLnBrk="1">
              <a:spcAft>
                <a:spcPct val="0"/>
              </a:spcAft>
            </a:pPr>
            <a:r>
              <a:rPr lang="es-AR" altLang="es-AR" dirty="0">
                <a:latin typeface="Comic Sans MS" pitchFamily="66" charset="0"/>
                <a:cs typeface="Arial" pitchFamily="34" charset="0"/>
              </a:rPr>
              <a:t>Criterio off-target</a:t>
            </a:r>
          </a:p>
        </p:txBody>
      </p:sp>
      <p:pic>
        <p:nvPicPr>
          <p:cNvPr id="60420" name="Picture 2" descr="Resultado de imagen para blast ncbi"/>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63938" y="3015976"/>
            <a:ext cx="1905000"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2" descr="tuberculosis"/>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3256" y="1219449"/>
            <a:ext cx="3233509" cy="181904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https://lh4.googleusercontent.com/18NP1VWjDSt00hCYjDhjDLA9X06jxn2Fw7HYM7U9N6ALBRHGIX_B2zZYhcBlcTGBG2csIONB1mcB4Le44e1dxcquAUuT6d4lwdnDSiO9okAfUg7i1A0c71UXEmvYGiGbY400rhuG68U"/>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38240" y="3767122"/>
            <a:ext cx="2410560" cy="2841732"/>
          </a:xfrm>
          <a:prstGeom prst="rect">
            <a:avLst/>
          </a:prstGeom>
          <a:noFill/>
          <a:extLst>
            <a:ext uri="{909E8E84-426E-40DD-AFC4-6F175D3DCCD1}">
              <a14:hiddenFill xmlns:a14="http://schemas.microsoft.com/office/drawing/2010/main">
                <a:solidFill>
                  <a:srgbClr val="FFFFFF"/>
                </a:solidFill>
              </a14:hiddenFill>
            </a:ext>
          </a:extLst>
        </p:spPr>
      </p:pic>
      <p:sp>
        <p:nvSpPr>
          <p:cNvPr id="2" name="Marcador de número de diapositiva 1"/>
          <p:cNvSpPr>
            <a:spLocks noGrp="1"/>
          </p:cNvSpPr>
          <p:nvPr>
            <p:ph type="sldNum" sz="quarter" idx="12"/>
          </p:nvPr>
        </p:nvSpPr>
        <p:spPr/>
        <p:txBody>
          <a:bodyPr/>
          <a:lstStyle/>
          <a:p>
            <a:fld id="{CC2E6365-54A6-490A-8B25-E15F28679A5E}" type="slidenum">
              <a:rPr lang="pt-BR" smtClean="0"/>
              <a:pPr/>
              <a:t>71</a:t>
            </a:fld>
            <a:endParaRPr lang="pt-BR"/>
          </a:p>
        </p:txBody>
      </p:sp>
    </p:spTree>
    <p:extLst>
      <p:ext uri="{BB962C8B-B14F-4D97-AF65-F5344CB8AC3E}">
        <p14:creationId xmlns:p14="http://schemas.microsoft.com/office/powerpoint/2010/main" val="188153590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4" name="AutoShape 15"/>
          <p:cNvSpPr>
            <a:spLocks noChangeArrowheads="1"/>
          </p:cNvSpPr>
          <p:nvPr/>
        </p:nvSpPr>
        <p:spPr bwMode="auto">
          <a:xfrm rot="-5400000">
            <a:off x="4793456" y="6357144"/>
            <a:ext cx="598488" cy="171450"/>
          </a:xfrm>
          <a:prstGeom prst="rightArrow">
            <a:avLst>
              <a:gd name="adj1" fmla="val 50000"/>
              <a:gd name="adj2" fmla="val 41954"/>
            </a:avLst>
          </a:prstGeom>
          <a:solidFill>
            <a:srgbClr val="FF0000"/>
          </a:solidFill>
          <a:ln w="9525">
            <a:solidFill>
              <a:schemeClr val="tx1"/>
            </a:solidFill>
            <a:miter lim="800000"/>
            <a:headEnd/>
            <a:tailEnd/>
          </a:ln>
        </p:spPr>
        <p:txBody>
          <a:bodyPr wrap="none" lIns="91430" tIns="45715" rIns="91430" bIns="45715" anchor="ctr"/>
          <a:lstStyle/>
          <a:p>
            <a:pPr hangingPunct="0">
              <a:lnSpc>
                <a:spcPct val="94000"/>
              </a:lnSpc>
              <a:buClr>
                <a:srgbClr val="000000"/>
              </a:buClr>
              <a:buSzPct val="100000"/>
              <a:buFont typeface="Times New Roman" pitchFamily="18" charset="0"/>
              <a:buNone/>
            </a:pPr>
            <a:endParaRPr lang="es-AR" altLang="es-AR"/>
          </a:p>
        </p:txBody>
      </p:sp>
      <p:pic>
        <p:nvPicPr>
          <p:cNvPr id="61443" name="13 Imagen" descr="GenomeAtlasWebTest5.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4951" y="1452564"/>
            <a:ext cx="1681163" cy="166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p:cNvPicPr>
            <a:picLocks noChangeAspect="1" noChangeArrowheads="1"/>
          </p:cNvPicPr>
          <p:nvPr/>
        </p:nvPicPr>
        <p:blipFill>
          <a:blip r:embed="rId3"/>
          <a:srcRect t="9221"/>
          <a:stretch>
            <a:fillRect/>
          </a:stretch>
        </p:blipFill>
        <p:spPr bwMode="auto">
          <a:xfrm>
            <a:off x="3567113" y="1619250"/>
            <a:ext cx="2030412" cy="1384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6" name="AutoShape 15"/>
          <p:cNvSpPr>
            <a:spLocks noChangeArrowheads="1"/>
          </p:cNvSpPr>
          <p:nvPr/>
        </p:nvSpPr>
        <p:spPr bwMode="auto">
          <a:xfrm>
            <a:off x="2028825" y="1890713"/>
            <a:ext cx="1195388" cy="214312"/>
          </a:xfrm>
          <a:prstGeom prst="rightArrow">
            <a:avLst>
              <a:gd name="adj1" fmla="val 50000"/>
              <a:gd name="adj2" fmla="val 41756"/>
            </a:avLst>
          </a:prstGeom>
          <a:solidFill>
            <a:srgbClr val="FF0000"/>
          </a:solidFill>
          <a:ln w="9525">
            <a:solidFill>
              <a:schemeClr val="tx1"/>
            </a:solidFill>
            <a:miter lim="800000"/>
            <a:headEnd/>
            <a:tailEnd/>
          </a:ln>
        </p:spPr>
        <p:txBody>
          <a:bodyPr wrap="none" lIns="91430" tIns="45715" rIns="91430" bIns="45715" anchor="ctr"/>
          <a:lstStyle/>
          <a:p>
            <a:pPr hangingPunct="0">
              <a:lnSpc>
                <a:spcPct val="94000"/>
              </a:lnSpc>
              <a:buClr>
                <a:srgbClr val="000000"/>
              </a:buClr>
              <a:buSzPct val="100000"/>
              <a:buFont typeface="Times New Roman" pitchFamily="18" charset="0"/>
              <a:buNone/>
            </a:pPr>
            <a:endParaRPr lang="es-AR" altLang="es-AR"/>
          </a:p>
        </p:txBody>
      </p:sp>
      <p:sp>
        <p:nvSpPr>
          <p:cNvPr id="7" name="CuadroTexto 6"/>
          <p:cNvSpPr txBox="1">
            <a:spLocks noChangeArrowheads="1"/>
          </p:cNvSpPr>
          <p:nvPr/>
        </p:nvSpPr>
        <p:spPr bwMode="auto">
          <a:xfrm>
            <a:off x="1971676" y="2189163"/>
            <a:ext cx="1436688" cy="873499"/>
          </a:xfrm>
          <a:prstGeom prst="rect">
            <a:avLst/>
          </a:prstGeom>
          <a:solidFill>
            <a:srgbClr val="A8F6B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30" tIns="45715" rIns="91430" bIns="45715">
            <a:spAutoFit/>
          </a:bodyPr>
          <a:lstStyle/>
          <a:p>
            <a:pPr hangingPunct="0">
              <a:lnSpc>
                <a:spcPct val="94000"/>
              </a:lnSpc>
              <a:buClr>
                <a:srgbClr val="000000"/>
              </a:buClr>
              <a:buSzPct val="100000"/>
              <a:buFont typeface="Times New Roman" pitchFamily="18" charset="0"/>
              <a:buNone/>
            </a:pPr>
            <a:r>
              <a:rPr lang="en-US" altLang="es-AR" dirty="0" err="1"/>
              <a:t>Modelado</a:t>
            </a:r>
            <a:r>
              <a:rPr lang="en-US" altLang="es-AR" dirty="0"/>
              <a:t> de miles de </a:t>
            </a:r>
            <a:r>
              <a:rPr lang="en-US" altLang="es-AR" dirty="0" err="1"/>
              <a:t>estrucuras</a:t>
            </a:r>
            <a:endParaRPr lang="en-US" altLang="es-AR" dirty="0"/>
          </a:p>
        </p:txBody>
      </p:sp>
      <p:sp>
        <p:nvSpPr>
          <p:cNvPr id="8" name="AutoShape 15"/>
          <p:cNvSpPr>
            <a:spLocks noChangeArrowheads="1"/>
          </p:cNvSpPr>
          <p:nvPr/>
        </p:nvSpPr>
        <p:spPr bwMode="auto">
          <a:xfrm>
            <a:off x="5691189" y="1792289"/>
            <a:ext cx="1195387" cy="214312"/>
          </a:xfrm>
          <a:prstGeom prst="rightArrow">
            <a:avLst>
              <a:gd name="adj1" fmla="val 50000"/>
              <a:gd name="adj2" fmla="val 41756"/>
            </a:avLst>
          </a:prstGeom>
          <a:solidFill>
            <a:srgbClr val="FF0000"/>
          </a:solidFill>
          <a:ln w="9525">
            <a:solidFill>
              <a:schemeClr val="tx1"/>
            </a:solidFill>
            <a:miter lim="800000"/>
            <a:headEnd/>
            <a:tailEnd/>
          </a:ln>
        </p:spPr>
        <p:txBody>
          <a:bodyPr wrap="none" lIns="91430" tIns="45715" rIns="91430" bIns="45715" anchor="ctr"/>
          <a:lstStyle/>
          <a:p>
            <a:pPr hangingPunct="0">
              <a:lnSpc>
                <a:spcPct val="94000"/>
              </a:lnSpc>
              <a:buClr>
                <a:srgbClr val="000000"/>
              </a:buClr>
              <a:buSzPct val="100000"/>
              <a:buFont typeface="Times New Roman" pitchFamily="18" charset="0"/>
              <a:buNone/>
            </a:pPr>
            <a:endParaRPr lang="es-AR" altLang="es-AR"/>
          </a:p>
        </p:txBody>
      </p:sp>
      <p:sp>
        <p:nvSpPr>
          <p:cNvPr id="9" name="CuadroTexto 8"/>
          <p:cNvSpPr txBox="1">
            <a:spLocks noChangeArrowheads="1"/>
          </p:cNvSpPr>
          <p:nvPr/>
        </p:nvSpPr>
        <p:spPr bwMode="auto">
          <a:xfrm>
            <a:off x="7319964" y="5037139"/>
            <a:ext cx="1438275" cy="1133890"/>
          </a:xfrm>
          <a:prstGeom prst="rect">
            <a:avLst/>
          </a:prstGeom>
          <a:solidFill>
            <a:srgbClr val="A8F6B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30" tIns="45715" rIns="91430" bIns="45715">
            <a:spAutoFit/>
          </a:bodyPr>
          <a:lstStyle/>
          <a:p>
            <a:pPr hangingPunct="0">
              <a:lnSpc>
                <a:spcPct val="94000"/>
              </a:lnSpc>
              <a:buClr>
                <a:srgbClr val="000000"/>
              </a:buClr>
              <a:buSzPct val="100000"/>
              <a:buFont typeface="Times New Roman" pitchFamily="18" charset="0"/>
              <a:buNone/>
            </a:pPr>
            <a:r>
              <a:rPr lang="en-US" altLang="es-AR"/>
              <a:t>Datos de expresión, datos de esencialidad</a:t>
            </a:r>
          </a:p>
        </p:txBody>
      </p:sp>
      <p:pic>
        <p:nvPicPr>
          <p:cNvPr id="10" name="Marcador de contenido 3"/>
          <p:cNvPicPr>
            <a:picLocks noGrp="1" noChangeAspect="1"/>
          </p:cNvPicPr>
          <p:nvPr>
            <p:ph idx="1"/>
          </p:nvPr>
        </p:nvPicPr>
        <p:blipFill>
          <a:blip r:embed="rId4" cstate="print">
            <a:extLst>
              <a:ext uri="{28A0092B-C50C-407E-A947-70E740481C1C}">
                <a14:useLocalDpi xmlns:a14="http://schemas.microsoft.com/office/drawing/2010/main" val="0"/>
              </a:ext>
            </a:extLst>
          </a:blip>
          <a:srcRect t="267" b="267"/>
          <a:stretch>
            <a:fillRect/>
          </a:stretch>
        </p:blipFill>
        <p:spPr>
          <a:xfrm>
            <a:off x="7388225" y="1447801"/>
            <a:ext cx="1770063" cy="3217863"/>
          </a:xfrm>
        </p:spPr>
      </p:pic>
      <p:sp>
        <p:nvSpPr>
          <p:cNvPr id="11" name="CuadroTexto 10"/>
          <p:cNvSpPr txBox="1">
            <a:spLocks noChangeArrowheads="1"/>
          </p:cNvSpPr>
          <p:nvPr/>
        </p:nvSpPr>
        <p:spPr bwMode="auto">
          <a:xfrm>
            <a:off x="5684838" y="2058988"/>
            <a:ext cx="1436687" cy="613106"/>
          </a:xfrm>
          <a:prstGeom prst="rect">
            <a:avLst/>
          </a:prstGeom>
          <a:solidFill>
            <a:srgbClr val="A8F6B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30" tIns="45715" rIns="91430" bIns="45715">
            <a:spAutoFit/>
          </a:bodyPr>
          <a:lstStyle/>
          <a:p>
            <a:pPr hangingPunct="0">
              <a:lnSpc>
                <a:spcPct val="94000"/>
              </a:lnSpc>
              <a:buClr>
                <a:srgbClr val="000000"/>
              </a:buClr>
              <a:buSzPct val="100000"/>
              <a:buFont typeface="Times New Roman" pitchFamily="18" charset="0"/>
              <a:buNone/>
            </a:pPr>
            <a:r>
              <a:rPr lang="en-US" altLang="es-AR" dirty="0" err="1"/>
              <a:t>Drogabilidad</a:t>
            </a:r>
            <a:r>
              <a:rPr lang="en-US" altLang="es-AR" dirty="0"/>
              <a:t> </a:t>
            </a:r>
            <a:r>
              <a:rPr lang="en-US" altLang="es-AR" dirty="0" err="1"/>
              <a:t>estrucural</a:t>
            </a:r>
            <a:endParaRPr lang="en-US" altLang="es-AR" dirty="0"/>
          </a:p>
        </p:txBody>
      </p:sp>
      <p:sp>
        <p:nvSpPr>
          <p:cNvPr id="12" name="AutoShape 15"/>
          <p:cNvSpPr>
            <a:spLocks noChangeArrowheads="1"/>
          </p:cNvSpPr>
          <p:nvPr/>
        </p:nvSpPr>
        <p:spPr bwMode="auto">
          <a:xfrm rot="7470574">
            <a:off x="6430169" y="4979194"/>
            <a:ext cx="1543050" cy="236538"/>
          </a:xfrm>
          <a:prstGeom prst="rightArrow">
            <a:avLst>
              <a:gd name="adj1" fmla="val 50000"/>
              <a:gd name="adj2" fmla="val 41859"/>
            </a:avLst>
          </a:prstGeom>
          <a:solidFill>
            <a:srgbClr val="FF0000"/>
          </a:solidFill>
          <a:ln w="9525">
            <a:solidFill>
              <a:schemeClr val="tx1"/>
            </a:solidFill>
            <a:miter lim="800000"/>
            <a:headEnd/>
            <a:tailEnd/>
          </a:ln>
        </p:spPr>
        <p:txBody>
          <a:bodyPr wrap="none" lIns="91430" tIns="45715" rIns="91430" bIns="45715" anchor="ctr"/>
          <a:lstStyle/>
          <a:p>
            <a:pPr hangingPunct="0">
              <a:lnSpc>
                <a:spcPct val="94000"/>
              </a:lnSpc>
              <a:buClr>
                <a:srgbClr val="000000"/>
              </a:buClr>
              <a:buSzPct val="100000"/>
              <a:buFont typeface="Times New Roman" pitchFamily="18" charset="0"/>
              <a:buNone/>
            </a:pPr>
            <a:endParaRPr lang="es-AR" altLang="es-AR"/>
          </a:p>
        </p:txBody>
      </p:sp>
      <p:pic>
        <p:nvPicPr>
          <p:cNvPr id="25620" name="Picture 23" descr="http://157.92.24.249/patho/public/html/Logo%20PathogenTARGET.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203700" y="5111751"/>
            <a:ext cx="2463800" cy="94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53" name="3 Rectángulo"/>
          <p:cNvSpPr>
            <a:spLocks noChangeArrowheads="1"/>
          </p:cNvSpPr>
          <p:nvPr/>
        </p:nvSpPr>
        <p:spPr bwMode="auto">
          <a:xfrm>
            <a:off x="-197280" y="224160"/>
            <a:ext cx="9136063"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tIns="45715" rIns="91430" bIns="45715">
            <a:spAutoFit/>
          </a:bodyPr>
          <a:lstStyle/>
          <a:p>
            <a:pPr algn="r"/>
            <a:r>
              <a:rPr lang="en-US" altLang="es-AR" sz="3600" dirty="0">
                <a:latin typeface="Comic Sans MS" panose="030F0702030302020204" pitchFamily="66" charset="0"/>
              </a:rPr>
              <a:t>Tuberculosis: Del </a:t>
            </a:r>
            <a:r>
              <a:rPr lang="en-US" altLang="es-AR" sz="3600" dirty="0" err="1">
                <a:latin typeface="Comic Sans MS" panose="030F0702030302020204" pitchFamily="66" charset="0"/>
              </a:rPr>
              <a:t>genoma</a:t>
            </a:r>
            <a:r>
              <a:rPr lang="en-US" altLang="es-AR" sz="3600" dirty="0">
                <a:latin typeface="Comic Sans MS" panose="030F0702030302020204" pitchFamily="66" charset="0"/>
              </a:rPr>
              <a:t> a la </a:t>
            </a:r>
            <a:r>
              <a:rPr lang="en-US" altLang="es-AR" sz="3600" dirty="0" err="1">
                <a:latin typeface="Comic Sans MS" panose="030F0702030302020204" pitchFamily="66" charset="0"/>
              </a:rPr>
              <a:t>predicción</a:t>
            </a:r>
            <a:r>
              <a:rPr lang="en-US" altLang="es-AR" sz="3600" dirty="0">
                <a:latin typeface="Comic Sans MS" panose="030F0702030302020204" pitchFamily="66" charset="0"/>
              </a:rPr>
              <a:t> de </a:t>
            </a:r>
            <a:r>
              <a:rPr lang="en-US" altLang="es-AR" sz="3600" dirty="0" err="1">
                <a:latin typeface="Comic Sans MS" panose="030F0702030302020204" pitchFamily="66" charset="0"/>
              </a:rPr>
              <a:t>blancos</a:t>
            </a:r>
            <a:r>
              <a:rPr lang="en-US" altLang="es-AR" sz="3600" dirty="0">
                <a:latin typeface="Comic Sans MS" panose="030F0702030302020204" pitchFamily="66" charset="0"/>
              </a:rPr>
              <a:t> </a:t>
            </a:r>
            <a:r>
              <a:rPr lang="en-US" altLang="es-AR" sz="3600" dirty="0" err="1">
                <a:latin typeface="Comic Sans MS" panose="030F0702030302020204" pitchFamily="66" charset="0"/>
              </a:rPr>
              <a:t>moleculares</a:t>
            </a:r>
            <a:endParaRPr lang="es-AR" altLang="es-AR" sz="3600" dirty="0">
              <a:latin typeface="Comic Sans MS" panose="030F0702030302020204" pitchFamily="66" charset="0"/>
            </a:endParaRPr>
          </a:p>
        </p:txBody>
      </p:sp>
      <p:grpSp>
        <p:nvGrpSpPr>
          <p:cNvPr id="28" name="27 Grupo"/>
          <p:cNvGrpSpPr>
            <a:grpSpLocks/>
          </p:cNvGrpSpPr>
          <p:nvPr/>
        </p:nvGrpSpPr>
        <p:grpSpPr bwMode="auto">
          <a:xfrm>
            <a:off x="4067175" y="3424238"/>
            <a:ext cx="1096963" cy="1789112"/>
            <a:chOff x="4067945" y="3424730"/>
            <a:chExt cx="1096686" cy="1789407"/>
          </a:xfrm>
        </p:grpSpPr>
        <p:sp>
          <p:nvSpPr>
            <p:cNvPr id="18" name="AutoShape 15"/>
            <p:cNvSpPr>
              <a:spLocks noChangeArrowheads="1"/>
            </p:cNvSpPr>
            <p:nvPr/>
          </p:nvSpPr>
          <p:spPr bwMode="auto">
            <a:xfrm rot="16601976">
              <a:off x="4560625" y="4721218"/>
              <a:ext cx="687388" cy="298450"/>
            </a:xfrm>
            <a:prstGeom prst="rightArrow">
              <a:avLst>
                <a:gd name="adj1" fmla="val 50000"/>
                <a:gd name="adj2" fmla="val 41735"/>
              </a:avLst>
            </a:prstGeom>
            <a:solidFill>
              <a:srgbClr val="FF0000"/>
            </a:solidFill>
            <a:ln w="9525">
              <a:solidFill>
                <a:schemeClr val="tx1"/>
              </a:solidFill>
              <a:miter lim="800000"/>
              <a:headEnd/>
              <a:tailEnd/>
            </a:ln>
            <a:scene3d>
              <a:camera prst="orthographicFront">
                <a:rot lat="19200000" lon="3600000" rev="21594000"/>
              </a:camera>
              <a:lightRig rig="threePt" dir="t"/>
            </a:scene3d>
          </p:spPr>
          <p:txBody>
            <a:bodyPr wrap="none" anchor="ctr"/>
            <a:lstStyle/>
            <a:p>
              <a:pPr hangingPunct="0">
                <a:lnSpc>
                  <a:spcPct val="94000"/>
                </a:lnSpc>
                <a:buClr>
                  <a:srgbClr val="000000"/>
                </a:buClr>
                <a:buSzPct val="100000"/>
                <a:buFont typeface="Times New Roman" pitchFamily="18" charset="0"/>
                <a:buNone/>
                <a:defRPr/>
              </a:pPr>
              <a:endParaRPr lang="es-AR" altLang="es-AR">
                <a:ea typeface="ＭＳ Ｐゴシック" pitchFamily="34" charset="-128"/>
              </a:endParaRPr>
            </a:p>
          </p:txBody>
        </p:sp>
        <p:pic>
          <p:nvPicPr>
            <p:cNvPr id="61465"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67945" y="3424730"/>
              <a:ext cx="1096686" cy="11563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14" name="13 Grupo"/>
          <p:cNvGrpSpPr>
            <a:grpSpLocks/>
          </p:cNvGrpSpPr>
          <p:nvPr/>
        </p:nvGrpSpPr>
        <p:grpSpPr bwMode="auto">
          <a:xfrm>
            <a:off x="-425449" y="5037138"/>
            <a:ext cx="4492625" cy="1892300"/>
            <a:chOff x="-425500" y="5037138"/>
            <a:chExt cx="4493444" cy="1892393"/>
          </a:xfrm>
        </p:grpSpPr>
        <p:sp>
          <p:nvSpPr>
            <p:cNvPr id="61457" name="AutoShape 15"/>
            <p:cNvSpPr>
              <a:spLocks noChangeArrowheads="1"/>
            </p:cNvSpPr>
            <p:nvPr/>
          </p:nvSpPr>
          <p:spPr bwMode="auto">
            <a:xfrm rot="10800000" flipH="1">
              <a:off x="3168725" y="5464968"/>
              <a:ext cx="899219" cy="268287"/>
            </a:xfrm>
            <a:prstGeom prst="rightArrow">
              <a:avLst>
                <a:gd name="adj1" fmla="val 50000"/>
                <a:gd name="adj2" fmla="val 41772"/>
              </a:avLst>
            </a:prstGeom>
            <a:solidFill>
              <a:srgbClr val="FF0000"/>
            </a:solidFill>
            <a:ln w="9525">
              <a:solidFill>
                <a:schemeClr val="tx1"/>
              </a:solidFill>
              <a:miter lim="800000"/>
              <a:headEnd/>
              <a:tailEnd/>
            </a:ln>
          </p:spPr>
          <p:txBody>
            <a:bodyPr wrap="none" anchor="ctr"/>
            <a:lstStyle/>
            <a:p>
              <a:pPr hangingPunct="0">
                <a:lnSpc>
                  <a:spcPct val="94000"/>
                </a:lnSpc>
                <a:buClr>
                  <a:srgbClr val="000000"/>
                </a:buClr>
                <a:buSzPct val="100000"/>
                <a:buFont typeface="Times New Roman" pitchFamily="18" charset="0"/>
                <a:buNone/>
              </a:pPr>
              <a:endParaRPr lang="es-AR" altLang="es-AR"/>
            </a:p>
          </p:txBody>
        </p:sp>
        <p:grpSp>
          <p:nvGrpSpPr>
            <p:cNvPr id="61458" name="12 Grupo"/>
            <p:cNvGrpSpPr>
              <a:grpSpLocks/>
            </p:cNvGrpSpPr>
            <p:nvPr/>
          </p:nvGrpSpPr>
          <p:grpSpPr bwMode="auto">
            <a:xfrm>
              <a:off x="-425500" y="5037138"/>
              <a:ext cx="3566964" cy="1892393"/>
              <a:chOff x="-425500" y="5037138"/>
              <a:chExt cx="3566964" cy="1892393"/>
            </a:xfrm>
          </p:grpSpPr>
          <p:sp>
            <p:nvSpPr>
              <p:cNvPr id="61459" name="1 Rectángulo"/>
              <p:cNvSpPr>
                <a:spLocks noChangeArrowheads="1"/>
              </p:cNvSpPr>
              <p:nvPr/>
            </p:nvSpPr>
            <p:spPr bwMode="auto">
              <a:xfrm>
                <a:off x="1704776" y="5037138"/>
                <a:ext cx="851000" cy="1017587"/>
              </a:xfrm>
              <a:prstGeom prst="rect">
                <a:avLst/>
              </a:prstGeom>
              <a:solidFill>
                <a:schemeClr val="bg1"/>
              </a:solidFill>
              <a:ln w="9525" algn="ctr">
                <a:solidFill>
                  <a:schemeClr val="bg1"/>
                </a:solidFill>
                <a:round/>
                <a:headEnd/>
                <a:tailEnd/>
              </a:ln>
            </p:spPr>
            <p:txBody>
              <a:bodyPr/>
              <a:lstStyle/>
              <a:p>
                <a:pPr hangingPunct="0">
                  <a:lnSpc>
                    <a:spcPct val="94000"/>
                  </a:lnSpc>
                  <a:buClr>
                    <a:srgbClr val="000000"/>
                  </a:buClr>
                  <a:buSzPct val="100000"/>
                  <a:buFont typeface="Times New Roman" pitchFamily="18" charset="0"/>
                  <a:buNone/>
                </a:pPr>
                <a:endParaRPr lang="es-AR" altLang="es-AR"/>
              </a:p>
            </p:txBody>
          </p:sp>
          <p:pic>
            <p:nvPicPr>
              <p:cNvPr id="61460"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0914" y="5111667"/>
                <a:ext cx="2724034" cy="155769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61" name="26 Rectángulo"/>
              <p:cNvSpPr>
                <a:spLocks noChangeArrowheads="1"/>
              </p:cNvSpPr>
              <p:nvPr/>
            </p:nvSpPr>
            <p:spPr bwMode="auto">
              <a:xfrm>
                <a:off x="-425500" y="5911944"/>
                <a:ext cx="851000" cy="1017587"/>
              </a:xfrm>
              <a:prstGeom prst="rect">
                <a:avLst/>
              </a:prstGeom>
              <a:solidFill>
                <a:schemeClr val="bg1"/>
              </a:solidFill>
              <a:ln w="9525" algn="ctr">
                <a:solidFill>
                  <a:schemeClr val="bg1"/>
                </a:solidFill>
                <a:round/>
                <a:headEnd/>
                <a:tailEnd/>
              </a:ln>
            </p:spPr>
            <p:txBody>
              <a:bodyPr/>
              <a:lstStyle/>
              <a:p>
                <a:pPr hangingPunct="0">
                  <a:lnSpc>
                    <a:spcPct val="94000"/>
                  </a:lnSpc>
                  <a:buClr>
                    <a:srgbClr val="000000"/>
                  </a:buClr>
                  <a:buSzPct val="100000"/>
                  <a:buFont typeface="Times New Roman" pitchFamily="18" charset="0"/>
                  <a:buNone/>
                </a:pPr>
                <a:endParaRPr lang="es-AR" altLang="es-AR"/>
              </a:p>
            </p:txBody>
          </p:sp>
          <p:sp>
            <p:nvSpPr>
              <p:cNvPr id="61462" name="28 Rectángulo"/>
              <p:cNvSpPr>
                <a:spLocks noChangeArrowheads="1"/>
              </p:cNvSpPr>
              <p:nvPr/>
            </p:nvSpPr>
            <p:spPr bwMode="auto">
              <a:xfrm>
                <a:off x="1717476" y="5111750"/>
                <a:ext cx="851000" cy="1017587"/>
              </a:xfrm>
              <a:prstGeom prst="rect">
                <a:avLst/>
              </a:prstGeom>
              <a:solidFill>
                <a:schemeClr val="bg1"/>
              </a:solidFill>
              <a:ln w="9525" algn="ctr">
                <a:solidFill>
                  <a:schemeClr val="bg1"/>
                </a:solidFill>
                <a:round/>
                <a:headEnd/>
                <a:tailEnd/>
              </a:ln>
            </p:spPr>
            <p:txBody>
              <a:bodyPr/>
              <a:lstStyle/>
              <a:p>
                <a:pPr hangingPunct="0">
                  <a:lnSpc>
                    <a:spcPct val="94000"/>
                  </a:lnSpc>
                  <a:buClr>
                    <a:srgbClr val="000000"/>
                  </a:buClr>
                  <a:buSzPct val="100000"/>
                  <a:buFont typeface="Times New Roman" pitchFamily="18" charset="0"/>
                  <a:buNone/>
                </a:pPr>
                <a:endParaRPr lang="es-AR" altLang="es-AR"/>
              </a:p>
            </p:txBody>
          </p:sp>
          <p:sp>
            <p:nvSpPr>
              <p:cNvPr id="61463" name="CuadroTexto 18"/>
              <p:cNvSpPr txBox="1">
                <a:spLocks noChangeArrowheads="1"/>
              </p:cNvSpPr>
              <p:nvPr/>
            </p:nvSpPr>
            <p:spPr bwMode="auto">
              <a:xfrm>
                <a:off x="1704776" y="5305597"/>
                <a:ext cx="1436688" cy="613147"/>
              </a:xfrm>
              <a:prstGeom prst="rect">
                <a:avLst/>
              </a:prstGeom>
              <a:solidFill>
                <a:srgbClr val="A8F6BB"/>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pPr hangingPunct="0">
                  <a:lnSpc>
                    <a:spcPct val="94000"/>
                  </a:lnSpc>
                  <a:buClr>
                    <a:srgbClr val="000000"/>
                  </a:buClr>
                  <a:buSzPct val="100000"/>
                  <a:buFont typeface="Times New Roman" pitchFamily="18" charset="0"/>
                  <a:buNone/>
                </a:pPr>
                <a:r>
                  <a:rPr lang="en-US" altLang="es-AR"/>
                  <a:t>Vías Metabólicas</a:t>
                </a:r>
              </a:p>
            </p:txBody>
          </p:sp>
        </p:grpSp>
      </p:grpSp>
      <p:sp>
        <p:nvSpPr>
          <p:cNvPr id="33" name="CuadroTexto 8"/>
          <p:cNvSpPr txBox="1">
            <a:spLocks noChangeArrowheads="1"/>
          </p:cNvSpPr>
          <p:nvPr/>
        </p:nvSpPr>
        <p:spPr bwMode="auto">
          <a:xfrm>
            <a:off x="4203701" y="6418263"/>
            <a:ext cx="2149475" cy="352715"/>
          </a:xfrm>
          <a:prstGeom prst="rect">
            <a:avLst/>
          </a:prstGeom>
          <a:solidFill>
            <a:srgbClr val="A8F6B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30" tIns="45715" rIns="91430" bIns="45715">
            <a:spAutoFit/>
          </a:bodyPr>
          <a:lstStyle/>
          <a:p>
            <a:pPr hangingPunct="0">
              <a:lnSpc>
                <a:spcPct val="94000"/>
              </a:lnSpc>
              <a:buClr>
                <a:srgbClr val="000000"/>
              </a:buClr>
              <a:buSzPct val="100000"/>
              <a:buFont typeface="Times New Roman" pitchFamily="18" charset="0"/>
              <a:buNone/>
            </a:pPr>
            <a:r>
              <a:rPr lang="en-US" altLang="es-AR"/>
              <a:t>Criterio off-target</a:t>
            </a:r>
          </a:p>
        </p:txBody>
      </p:sp>
      <p:sp>
        <p:nvSpPr>
          <p:cNvPr id="2" name="Marcador de número de diapositiva 1"/>
          <p:cNvSpPr>
            <a:spLocks noGrp="1"/>
          </p:cNvSpPr>
          <p:nvPr>
            <p:ph type="sldNum" sz="quarter" idx="12"/>
          </p:nvPr>
        </p:nvSpPr>
        <p:spPr/>
        <p:txBody>
          <a:bodyPr/>
          <a:lstStyle/>
          <a:p>
            <a:fld id="{CC2E6365-54A6-490A-8B25-E15F28679A5E}" type="slidenum">
              <a:rPr lang="pt-BR" smtClean="0"/>
              <a:pPr/>
              <a:t>72</a:t>
            </a:fld>
            <a:endParaRPr lang="pt-BR"/>
          </a:p>
        </p:txBody>
      </p:sp>
    </p:spTree>
    <p:extLst>
      <p:ext uri="{BB962C8B-B14F-4D97-AF65-F5344CB8AC3E}">
        <p14:creationId xmlns:p14="http://schemas.microsoft.com/office/powerpoint/2010/main" val="331469193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46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951" y="1052514"/>
            <a:ext cx="8645525" cy="41052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2467" name="Rectangle 1"/>
          <p:cNvSpPr>
            <a:spLocks noGrp="1" noChangeArrowheads="1"/>
          </p:cNvSpPr>
          <p:nvPr>
            <p:ph type="title"/>
          </p:nvPr>
        </p:nvSpPr>
        <p:spPr>
          <a:xfrm>
            <a:off x="1876320" y="-133455"/>
            <a:ext cx="8229600" cy="1143001"/>
          </a:xfrm>
          <a:extLst>
            <a:ext uri="{91240B29-F687-4F45-9708-019B960494DF}">
              <a14:hiddenLine xmlns:a14="http://schemas.microsoft.com/office/drawing/2010/main" w="9360" cap="flat">
                <a:solidFill>
                  <a:srgbClr val="3465A4"/>
                </a:solidFill>
                <a:round/>
                <a:headEnd/>
                <a:tailEnd/>
              </a14:hiddenLine>
            </a:ext>
          </a:extLst>
        </p:spPr>
        <p:txBody>
          <a:bodyPr lIns="0" tIns="33261" rIns="0" bIns="0"/>
          <a:lstStyle/>
          <a:p>
            <a:pPr>
              <a:tabLst>
                <a:tab pos="457153" algn="l"/>
                <a:tab pos="914305" algn="l"/>
                <a:tab pos="1371458" algn="l"/>
                <a:tab pos="1828610" algn="l"/>
                <a:tab pos="2285763" algn="l"/>
                <a:tab pos="2742915" algn="l"/>
                <a:tab pos="3200068" algn="l"/>
                <a:tab pos="3657220" algn="l"/>
                <a:tab pos="4114373" algn="l"/>
                <a:tab pos="4571526" algn="l"/>
                <a:tab pos="5028678" algn="l"/>
                <a:tab pos="5485831" algn="l"/>
                <a:tab pos="5942984" algn="l"/>
                <a:tab pos="6400137" algn="l"/>
                <a:tab pos="6857289" algn="l"/>
                <a:tab pos="7314442" algn="l"/>
                <a:tab pos="7771595" algn="l"/>
                <a:tab pos="8228747" algn="l"/>
              </a:tabLst>
            </a:pPr>
            <a:r>
              <a:rPr lang="es-AR" altLang="es-AR" sz="3600" dirty="0" err="1">
                <a:latin typeface="Comic Sans MS" panose="030F0702030302020204" pitchFamily="66" charset="0"/>
              </a:rPr>
              <a:t>Ranqueo</a:t>
            </a:r>
            <a:r>
              <a:rPr lang="es-AR" altLang="es-AR" sz="3600" dirty="0">
                <a:latin typeface="Comic Sans MS" panose="030F0702030302020204" pitchFamily="66" charset="0"/>
              </a:rPr>
              <a:t> de vías metabólicas</a:t>
            </a:r>
          </a:p>
        </p:txBody>
      </p:sp>
      <p:sp>
        <p:nvSpPr>
          <p:cNvPr id="23555" name="Text Box 3"/>
          <p:cNvSpPr txBox="1">
            <a:spLocks noChangeArrowheads="1"/>
          </p:cNvSpPr>
          <p:nvPr/>
        </p:nvSpPr>
        <p:spPr bwMode="auto">
          <a:xfrm>
            <a:off x="274637" y="5098013"/>
            <a:ext cx="8594725" cy="8588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9991" tIns="58600" rIns="89991" bIns="44996"/>
          <a:lstStyle>
            <a:lvl1pPr eaLnBrk="0" hangingPunct="0">
              <a:lnSpc>
                <a:spcPct val="94000"/>
              </a:lnSpc>
              <a:spcAft>
                <a:spcPts val="1425"/>
              </a:spcAft>
              <a:buClr>
                <a:srgbClr val="000000"/>
              </a:buClr>
              <a:buSzPct val="100000"/>
              <a:buFont typeface="Times New Roman"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3200">
                <a:solidFill>
                  <a:srgbClr val="000000"/>
                </a:solidFill>
                <a:latin typeface="Arial" pitchFamily="34" charset="0"/>
                <a:ea typeface="MS PGothic" pitchFamily="34" charset="-128"/>
              </a:defRPr>
            </a:lvl1pPr>
            <a:lvl2pPr eaLnBrk="0" hangingPunct="0">
              <a:lnSpc>
                <a:spcPct val="94000"/>
              </a:lnSpc>
              <a:spcAft>
                <a:spcPts val="1138"/>
              </a:spcAft>
              <a:buClr>
                <a:srgbClr val="000000"/>
              </a:buClr>
              <a:buSzPct val="100000"/>
              <a:buFont typeface="Times New Roman"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400">
                <a:solidFill>
                  <a:srgbClr val="000000"/>
                </a:solidFill>
                <a:latin typeface="Arial" pitchFamily="34" charset="0"/>
                <a:ea typeface="MS PGothic" pitchFamily="34" charset="-128"/>
              </a:defRPr>
            </a:lvl2pPr>
            <a:lvl3pPr eaLnBrk="0" hangingPunct="0">
              <a:lnSpc>
                <a:spcPct val="94000"/>
              </a:lnSpc>
              <a:spcAft>
                <a:spcPts val="850"/>
              </a:spcAft>
              <a:buClr>
                <a:srgbClr val="000000"/>
              </a:buClr>
              <a:buSzPct val="100000"/>
              <a:buFont typeface="Times New Roman"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Arial" pitchFamily="34" charset="0"/>
                <a:ea typeface="MS PGothic" pitchFamily="34" charset="-128"/>
              </a:defRPr>
            </a:lvl3pPr>
            <a:lvl4pPr eaLnBrk="0" hangingPunct="0">
              <a:lnSpc>
                <a:spcPct val="94000"/>
              </a:lnSpc>
              <a:spcAft>
                <a:spcPts val="575"/>
              </a:spcAft>
              <a:buClr>
                <a:srgbClr val="000000"/>
              </a:buClr>
              <a:buSzPct val="100000"/>
              <a:buFont typeface="Times New Roman"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Arial" pitchFamily="34" charset="0"/>
                <a:ea typeface="MS PGothic" pitchFamily="34" charset="-128"/>
              </a:defRPr>
            </a:lvl4pPr>
            <a:lvl5pPr eaLnBrk="0" hangingPunct="0">
              <a:lnSpc>
                <a:spcPct val="94000"/>
              </a:lnSpc>
              <a:spcAft>
                <a:spcPts val="288"/>
              </a:spcAft>
              <a:buClr>
                <a:srgbClr val="000000"/>
              </a:buClr>
              <a:buSzPct val="100000"/>
              <a:buFont typeface="Times New Roman"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Arial" pitchFamily="34" charset="0"/>
                <a:ea typeface="MS PGothic" pitchFamily="34" charset="-128"/>
              </a:defRPr>
            </a:lvl5pPr>
            <a:lvl6pPr marL="2514600" indent="-228600" defTabSz="457200" eaLnBrk="0" fontAlgn="base" hangingPunct="0">
              <a:lnSpc>
                <a:spcPct val="94000"/>
              </a:lnSpc>
              <a:spcBef>
                <a:spcPct val="0"/>
              </a:spcBef>
              <a:spcAft>
                <a:spcPts val="288"/>
              </a:spcAft>
              <a:buClr>
                <a:srgbClr val="000000"/>
              </a:buClr>
              <a:buSzPct val="100000"/>
              <a:buFont typeface="Times New Roman"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Arial" pitchFamily="34" charset="0"/>
                <a:ea typeface="MS PGothic" pitchFamily="34" charset="-128"/>
              </a:defRPr>
            </a:lvl6pPr>
            <a:lvl7pPr marL="2971800" indent="-228600" defTabSz="457200" eaLnBrk="0" fontAlgn="base" hangingPunct="0">
              <a:lnSpc>
                <a:spcPct val="94000"/>
              </a:lnSpc>
              <a:spcBef>
                <a:spcPct val="0"/>
              </a:spcBef>
              <a:spcAft>
                <a:spcPts val="288"/>
              </a:spcAft>
              <a:buClr>
                <a:srgbClr val="000000"/>
              </a:buClr>
              <a:buSzPct val="100000"/>
              <a:buFont typeface="Times New Roman"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Arial" pitchFamily="34" charset="0"/>
                <a:ea typeface="MS PGothic" pitchFamily="34" charset="-128"/>
              </a:defRPr>
            </a:lvl7pPr>
            <a:lvl8pPr marL="3429000" indent="-228600" defTabSz="457200" eaLnBrk="0" fontAlgn="base" hangingPunct="0">
              <a:lnSpc>
                <a:spcPct val="94000"/>
              </a:lnSpc>
              <a:spcBef>
                <a:spcPct val="0"/>
              </a:spcBef>
              <a:spcAft>
                <a:spcPts val="288"/>
              </a:spcAft>
              <a:buClr>
                <a:srgbClr val="000000"/>
              </a:buClr>
              <a:buSzPct val="100000"/>
              <a:buFont typeface="Times New Roman"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Arial" pitchFamily="34" charset="0"/>
                <a:ea typeface="MS PGothic" pitchFamily="34" charset="-128"/>
              </a:defRPr>
            </a:lvl8pPr>
            <a:lvl9pPr marL="3886200" indent="-228600" defTabSz="457200" eaLnBrk="0" fontAlgn="base" hangingPunct="0">
              <a:lnSpc>
                <a:spcPct val="94000"/>
              </a:lnSpc>
              <a:spcBef>
                <a:spcPct val="0"/>
              </a:spcBef>
              <a:spcAft>
                <a:spcPts val="288"/>
              </a:spcAft>
              <a:buClr>
                <a:srgbClr val="000000"/>
              </a:buClr>
              <a:buSzPct val="100000"/>
              <a:buFont typeface="Times New Roman"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2000">
                <a:solidFill>
                  <a:srgbClr val="000000"/>
                </a:solidFill>
                <a:latin typeface="Arial" pitchFamily="34" charset="0"/>
                <a:ea typeface="MS PGothic" pitchFamily="34" charset="-128"/>
              </a:defRPr>
            </a:lvl9pPr>
          </a:lstStyle>
          <a:p>
            <a:pPr algn="ctr" eaLnBrk="1">
              <a:spcAft>
                <a:spcPct val="0"/>
              </a:spcAft>
            </a:pPr>
            <a:r>
              <a:rPr lang="es-AR" altLang="es-AR" sz="1800">
                <a:cs typeface="Arial" pitchFamily="34" charset="0"/>
              </a:rPr>
              <a:t>Dado que se desea buscar blancos relevantes para la fase de latencia las características a analizar son aquellas que se consideran importantes para dicha etapa.</a:t>
            </a:r>
          </a:p>
        </p:txBody>
      </p:sp>
      <p:pic>
        <p:nvPicPr>
          <p:cNvPr id="62470" name="Picture 7" descr="http://157.92.24.249/patho/public/html/Logo%20PathogenTARGET.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6513" y="2492376"/>
            <a:ext cx="1430338" cy="56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2"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85950" y="6010714"/>
            <a:ext cx="3672000" cy="6912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Marcador de número de diapositiva 1"/>
          <p:cNvSpPr>
            <a:spLocks noGrp="1"/>
          </p:cNvSpPr>
          <p:nvPr>
            <p:ph type="sldNum" sz="quarter" idx="12"/>
          </p:nvPr>
        </p:nvSpPr>
        <p:spPr/>
        <p:txBody>
          <a:bodyPr/>
          <a:lstStyle/>
          <a:p>
            <a:fld id="{CC2E6365-54A6-490A-8B25-E15F28679A5E}" type="slidenum">
              <a:rPr lang="pt-BR" smtClean="0"/>
              <a:pPr/>
              <a:t>73</a:t>
            </a:fld>
            <a:endParaRPr lang="pt-BR"/>
          </a:p>
        </p:txBody>
      </p:sp>
    </p:spTree>
    <p:extLst>
      <p:ext uri="{BB962C8B-B14F-4D97-AF65-F5344CB8AC3E}">
        <p14:creationId xmlns:p14="http://schemas.microsoft.com/office/powerpoint/2010/main" val="83765755"/>
      </p:ext>
    </p:extLst>
  </p:cSld>
  <p:clrMapOvr>
    <a:masterClrMapping/>
  </p:clrMapOvr>
  <p:transition spd="med"/>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6201" y="1103314"/>
            <a:ext cx="4765675" cy="5754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CuadroTexto 4"/>
          <p:cNvSpPr txBox="1"/>
          <p:nvPr/>
        </p:nvSpPr>
        <p:spPr>
          <a:xfrm>
            <a:off x="4953000" y="1524000"/>
            <a:ext cx="4264289" cy="2869493"/>
          </a:xfrm>
          <a:prstGeom prst="rect">
            <a:avLst/>
          </a:prstGeom>
          <a:noFill/>
        </p:spPr>
        <p:txBody>
          <a:bodyPr wrap="none" lIns="91430" tIns="45715" rIns="91430" bIns="45715">
            <a:spAutoFit/>
          </a:bodyPr>
          <a:lstStyle/>
          <a:p>
            <a:pPr hangingPunct="0">
              <a:lnSpc>
                <a:spcPct val="94000"/>
              </a:lnSpc>
              <a:buClr>
                <a:srgbClr val="000000"/>
              </a:buClr>
              <a:buSzPct val="100000"/>
              <a:buFont typeface="Times New Roman" pitchFamily="16" charset="0"/>
              <a:buNone/>
              <a:defRPr/>
            </a:pPr>
            <a:r>
              <a:rPr lang="en" sz="2400" dirty="0">
                <a:latin typeface="Arial" charset="0"/>
                <a:ea typeface="ＭＳ Ｐゴシック" charset="-128"/>
              </a:rPr>
              <a:t>Identificamos Pathways</a:t>
            </a:r>
          </a:p>
          <a:p>
            <a:pPr hangingPunct="0">
              <a:lnSpc>
                <a:spcPct val="94000"/>
              </a:lnSpc>
              <a:buClr>
                <a:srgbClr val="000000"/>
              </a:buClr>
              <a:buSzPct val="100000"/>
              <a:buFont typeface="Times New Roman" pitchFamily="16" charset="0"/>
              <a:buNone/>
              <a:defRPr/>
            </a:pPr>
            <a:endParaRPr lang="en" sz="2400" dirty="0">
              <a:latin typeface="Arial" charset="0"/>
              <a:ea typeface="ＭＳ Ｐゴシック" charset="-128"/>
            </a:endParaRPr>
          </a:p>
          <a:p>
            <a:pPr hangingPunct="0">
              <a:lnSpc>
                <a:spcPct val="94000"/>
              </a:lnSpc>
              <a:buClr>
                <a:srgbClr val="000000"/>
              </a:buClr>
              <a:buSzPct val="100000"/>
              <a:buFont typeface="Times New Roman" pitchFamily="16" charset="0"/>
              <a:buNone/>
              <a:defRPr/>
            </a:pPr>
            <a:r>
              <a:rPr lang="en" sz="2400" dirty="0">
                <a:latin typeface="Arial" charset="0"/>
                <a:ea typeface="ＭＳ Ｐゴシック" charset="-128"/>
              </a:rPr>
              <a:t>Regulación Redox Regulation</a:t>
            </a:r>
          </a:p>
          <a:p>
            <a:pPr marL="342865" indent="-342865" hangingPunct="0">
              <a:lnSpc>
                <a:spcPct val="94000"/>
              </a:lnSpc>
              <a:buClr>
                <a:srgbClr val="000000"/>
              </a:buClr>
              <a:buSzPct val="100000"/>
              <a:buFont typeface="Arial"/>
              <a:buChar char="•"/>
              <a:defRPr/>
            </a:pPr>
            <a:r>
              <a:rPr lang="en" sz="2400" dirty="0">
                <a:latin typeface="Arial" charset="0"/>
                <a:ea typeface="ＭＳ Ｐゴシック" charset="-128"/>
              </a:rPr>
              <a:t>Mycothiol Biosyntesis</a:t>
            </a:r>
          </a:p>
          <a:p>
            <a:pPr marL="342865" indent="-342865" hangingPunct="0">
              <a:lnSpc>
                <a:spcPct val="94000"/>
              </a:lnSpc>
              <a:buClr>
                <a:srgbClr val="000000"/>
              </a:buClr>
              <a:buSzPct val="100000"/>
              <a:buFont typeface="Arial"/>
              <a:buChar char="•"/>
              <a:defRPr/>
            </a:pPr>
            <a:endParaRPr lang="en" sz="2400" dirty="0">
              <a:latin typeface="Arial" charset="0"/>
              <a:ea typeface="ＭＳ Ｐゴシック" charset="-128"/>
            </a:endParaRPr>
          </a:p>
          <a:p>
            <a:pPr hangingPunct="0">
              <a:lnSpc>
                <a:spcPct val="94000"/>
              </a:lnSpc>
              <a:buClr>
                <a:srgbClr val="000000"/>
              </a:buClr>
              <a:buSzPct val="100000"/>
              <a:buFont typeface="Times New Roman" pitchFamily="16" charset="0"/>
              <a:buNone/>
              <a:defRPr/>
            </a:pPr>
            <a:r>
              <a:rPr lang="en" sz="2400" dirty="0">
                <a:latin typeface="Arial" charset="0"/>
                <a:ea typeface="ＭＳ Ｐゴシック" charset="-128"/>
              </a:rPr>
              <a:t>Integridad de la Cápsula</a:t>
            </a:r>
          </a:p>
          <a:p>
            <a:pPr marL="342865" indent="-342865" hangingPunct="0">
              <a:lnSpc>
                <a:spcPct val="94000"/>
              </a:lnSpc>
              <a:buClr>
                <a:srgbClr val="000000"/>
              </a:buClr>
              <a:buSzPct val="100000"/>
              <a:buFont typeface="Arial"/>
              <a:buChar char="•"/>
              <a:defRPr/>
            </a:pPr>
            <a:r>
              <a:rPr lang="en" sz="2400" dirty="0">
                <a:latin typeface="Arial" charset="0"/>
                <a:ea typeface="ＭＳ Ｐゴシック" charset="-128"/>
              </a:rPr>
              <a:t>Micolic Acid</a:t>
            </a:r>
          </a:p>
          <a:p>
            <a:pPr marL="342865" indent="-342865" hangingPunct="0">
              <a:lnSpc>
                <a:spcPct val="94000"/>
              </a:lnSpc>
              <a:buClr>
                <a:srgbClr val="000000"/>
              </a:buClr>
              <a:buSzPct val="100000"/>
              <a:buFont typeface="Arial"/>
              <a:buChar char="•"/>
              <a:defRPr/>
            </a:pPr>
            <a:endParaRPr lang="en" sz="2400" dirty="0">
              <a:latin typeface="Arial" charset="0"/>
              <a:ea typeface="ＭＳ Ｐゴシック" charset="-128"/>
            </a:endParaRPr>
          </a:p>
        </p:txBody>
      </p:sp>
      <p:sp>
        <p:nvSpPr>
          <p:cNvPr id="4" name="1 Título"/>
          <p:cNvSpPr txBox="1">
            <a:spLocks/>
          </p:cNvSpPr>
          <p:nvPr/>
        </p:nvSpPr>
        <p:spPr>
          <a:xfrm>
            <a:off x="2291039" y="180018"/>
            <a:ext cx="6588125" cy="1141413"/>
          </a:xfrm>
          <a:prstGeom prst="rect">
            <a:avLst/>
          </a:prstGeom>
        </p:spPr>
        <p:txBody>
          <a:bodyPr lIns="82945" tIns="41473" rIns="82945" bIns="41473"/>
          <a:lstStyle>
            <a:lvl1pPr algn="ctr" defTabSz="1007943" rtl="0" eaLnBrk="1" latinLnBrk="0" hangingPunct="1">
              <a:spcBef>
                <a:spcPct val="0"/>
              </a:spcBef>
              <a:buNone/>
              <a:defRPr sz="4900" kern="1200">
                <a:solidFill>
                  <a:srgbClr val="FFFFFF"/>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AR" altLang="es-AR" sz="3600" dirty="0">
                <a:solidFill>
                  <a:schemeClr val="tx1"/>
                </a:solidFill>
                <a:latin typeface="Comic Sans MS" pitchFamily="66" charset="0"/>
              </a:rPr>
              <a:t>Predicción de blancos de </a:t>
            </a:r>
            <a:r>
              <a:rPr lang="es-AR" altLang="es-AR" sz="3600" i="1" dirty="0" err="1">
                <a:solidFill>
                  <a:schemeClr val="tx1"/>
                </a:solidFill>
                <a:latin typeface="Comic Sans MS" pitchFamily="66" charset="0"/>
              </a:rPr>
              <a:t>M.tb</a:t>
            </a:r>
            <a:endParaRPr lang="es-AR" altLang="es-AR" sz="3600" i="1" dirty="0">
              <a:solidFill>
                <a:schemeClr val="tx1"/>
              </a:solidFill>
              <a:latin typeface="Comic Sans MS" pitchFamily="66" charset="0"/>
            </a:endParaRPr>
          </a:p>
        </p:txBody>
      </p:sp>
      <p:sp>
        <p:nvSpPr>
          <p:cNvPr id="5" name="Marcador de número de diapositiva 4"/>
          <p:cNvSpPr>
            <a:spLocks noGrp="1"/>
          </p:cNvSpPr>
          <p:nvPr>
            <p:ph type="sldNum" sz="quarter" idx="12"/>
          </p:nvPr>
        </p:nvSpPr>
        <p:spPr/>
        <p:txBody>
          <a:bodyPr/>
          <a:lstStyle/>
          <a:p>
            <a:fld id="{CC2E6365-54A6-490A-8B25-E15F28679A5E}" type="slidenum">
              <a:rPr lang="pt-BR" smtClean="0"/>
              <a:pPr/>
              <a:t>74</a:t>
            </a:fld>
            <a:endParaRPr lang="pt-BR"/>
          </a:p>
        </p:txBody>
      </p:sp>
    </p:spTree>
    <p:extLst>
      <p:ext uri="{BB962C8B-B14F-4D97-AF65-F5344CB8AC3E}">
        <p14:creationId xmlns:p14="http://schemas.microsoft.com/office/powerpoint/2010/main" val="271939057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Título 3"/>
          <p:cNvSpPr>
            <a:spLocks noGrp="1"/>
          </p:cNvSpPr>
          <p:nvPr>
            <p:ph type="ctrTitle"/>
          </p:nvPr>
        </p:nvSpPr>
        <p:spPr/>
        <p:txBody>
          <a:bodyPr/>
          <a:lstStyle/>
          <a:p>
            <a:r>
              <a:rPr lang="pt-BR" altLang="es-AR" sz="2400"/>
              <a:t>Resultados (2) – Metabolismo de bactérias patogênicas</a:t>
            </a:r>
          </a:p>
        </p:txBody>
      </p:sp>
      <p:sp>
        <p:nvSpPr>
          <p:cNvPr id="65539" name="Espaço Reservado para Conteúdo 2"/>
          <p:cNvSpPr txBox="1">
            <a:spLocks/>
          </p:cNvSpPr>
          <p:nvPr/>
        </p:nvSpPr>
        <p:spPr bwMode="auto">
          <a:xfrm>
            <a:off x="3635375" y="188914"/>
            <a:ext cx="8229600"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tIns="45715" rIns="91430" bIns="45715"/>
          <a:lstStyle>
            <a:lvl1pPr eaLnBrk="0" hangingPunct="0">
              <a:lnSpc>
                <a:spcPct val="94000"/>
              </a:lnSpc>
              <a:spcAft>
                <a:spcPts val="1425"/>
              </a:spcAft>
              <a:buClr>
                <a:srgbClr val="000000"/>
              </a:buClr>
              <a:buSzPct val="100000"/>
              <a:buFont typeface="Times New Roman" pitchFamily="18" charset="0"/>
              <a:defRPr sz="3200">
                <a:solidFill>
                  <a:srgbClr val="000000"/>
                </a:solidFill>
                <a:latin typeface="Arial" pitchFamily="34" charset="0"/>
                <a:ea typeface="MS PGothic" pitchFamily="34" charset="-128"/>
              </a:defRPr>
            </a:lvl1pPr>
            <a:lvl2pPr marL="457200" eaLnBrk="0" hangingPunct="0">
              <a:lnSpc>
                <a:spcPct val="94000"/>
              </a:lnSpc>
              <a:spcAft>
                <a:spcPts val="1138"/>
              </a:spcAft>
              <a:buClr>
                <a:srgbClr val="000000"/>
              </a:buClr>
              <a:buSzPct val="100000"/>
              <a:buFont typeface="Times New Roman" pitchFamily="18" charset="0"/>
              <a:defRPr sz="2400">
                <a:solidFill>
                  <a:srgbClr val="000000"/>
                </a:solidFill>
                <a:latin typeface="Arial" pitchFamily="34" charset="0"/>
                <a:ea typeface="MS PGothic" pitchFamily="34" charset="-128"/>
              </a:defRPr>
            </a:lvl2pPr>
            <a:lvl3pPr marL="914400" eaLnBrk="0" hangingPunct="0">
              <a:lnSpc>
                <a:spcPct val="94000"/>
              </a:lnSpc>
              <a:spcAft>
                <a:spcPts val="850"/>
              </a:spcAft>
              <a:buClr>
                <a:srgbClr val="000000"/>
              </a:buClr>
              <a:buSzPct val="100000"/>
              <a:buFont typeface="Times New Roman" pitchFamily="18" charset="0"/>
              <a:defRPr sz="2000">
                <a:solidFill>
                  <a:srgbClr val="000000"/>
                </a:solidFill>
                <a:latin typeface="Arial" pitchFamily="34" charset="0"/>
                <a:ea typeface="MS PGothic" pitchFamily="34" charset="-128"/>
              </a:defRPr>
            </a:lvl3pPr>
            <a:lvl4pPr marL="1371600" eaLnBrk="0" hangingPunct="0">
              <a:lnSpc>
                <a:spcPct val="94000"/>
              </a:lnSpc>
              <a:spcAft>
                <a:spcPts val="575"/>
              </a:spcAft>
              <a:buClr>
                <a:srgbClr val="000000"/>
              </a:buClr>
              <a:buSzPct val="100000"/>
              <a:buFont typeface="Times New Roman" pitchFamily="18" charset="0"/>
              <a:defRPr sz="2000">
                <a:solidFill>
                  <a:srgbClr val="000000"/>
                </a:solidFill>
                <a:latin typeface="Arial" pitchFamily="34" charset="0"/>
                <a:ea typeface="MS PGothic" pitchFamily="34" charset="-128"/>
              </a:defRPr>
            </a:lvl4pPr>
            <a:lvl5pPr marL="1828800" eaLnBrk="0" hangingPunct="0">
              <a:lnSpc>
                <a:spcPct val="94000"/>
              </a:lnSpc>
              <a:spcAft>
                <a:spcPts val="288"/>
              </a:spcAft>
              <a:buClr>
                <a:srgbClr val="000000"/>
              </a:buClr>
              <a:buSzPct val="100000"/>
              <a:buFont typeface="Times New Roman" pitchFamily="18" charset="0"/>
              <a:defRPr sz="2000">
                <a:solidFill>
                  <a:srgbClr val="000000"/>
                </a:solidFill>
                <a:latin typeface="Arial" pitchFamily="34" charset="0"/>
                <a:ea typeface="MS PGothic" pitchFamily="34" charset="-128"/>
              </a:defRPr>
            </a:lvl5pPr>
            <a:lvl6pPr indent="-228600" eaLnBrk="0" fontAlgn="base" hangingPunct="0">
              <a:lnSpc>
                <a:spcPct val="94000"/>
              </a:lnSpc>
              <a:spcBef>
                <a:spcPct val="0"/>
              </a:spcBef>
              <a:spcAft>
                <a:spcPts val="288"/>
              </a:spcAft>
              <a:buClr>
                <a:srgbClr val="000000"/>
              </a:buClr>
              <a:buSzPct val="100000"/>
              <a:buFont typeface="Times New Roman" pitchFamily="18" charset="0"/>
              <a:defRPr sz="2000">
                <a:solidFill>
                  <a:srgbClr val="000000"/>
                </a:solidFill>
                <a:latin typeface="Arial" pitchFamily="34" charset="0"/>
                <a:ea typeface="MS PGothic" pitchFamily="34" charset="-128"/>
              </a:defRPr>
            </a:lvl6pPr>
            <a:lvl7pPr indent="-228600" eaLnBrk="0" fontAlgn="base" hangingPunct="0">
              <a:lnSpc>
                <a:spcPct val="94000"/>
              </a:lnSpc>
              <a:spcBef>
                <a:spcPct val="0"/>
              </a:spcBef>
              <a:spcAft>
                <a:spcPts val="288"/>
              </a:spcAft>
              <a:buClr>
                <a:srgbClr val="000000"/>
              </a:buClr>
              <a:buSzPct val="100000"/>
              <a:buFont typeface="Times New Roman" pitchFamily="18" charset="0"/>
              <a:defRPr sz="2000">
                <a:solidFill>
                  <a:srgbClr val="000000"/>
                </a:solidFill>
                <a:latin typeface="Arial" pitchFamily="34" charset="0"/>
                <a:ea typeface="MS PGothic" pitchFamily="34" charset="-128"/>
              </a:defRPr>
            </a:lvl7pPr>
            <a:lvl8pPr indent="-228600" eaLnBrk="0" fontAlgn="base" hangingPunct="0">
              <a:lnSpc>
                <a:spcPct val="94000"/>
              </a:lnSpc>
              <a:spcBef>
                <a:spcPct val="0"/>
              </a:spcBef>
              <a:spcAft>
                <a:spcPts val="288"/>
              </a:spcAft>
              <a:buClr>
                <a:srgbClr val="000000"/>
              </a:buClr>
              <a:buSzPct val="100000"/>
              <a:buFont typeface="Times New Roman" pitchFamily="18" charset="0"/>
              <a:defRPr sz="2000">
                <a:solidFill>
                  <a:srgbClr val="000000"/>
                </a:solidFill>
                <a:latin typeface="Arial" pitchFamily="34" charset="0"/>
                <a:ea typeface="MS PGothic" pitchFamily="34" charset="-128"/>
              </a:defRPr>
            </a:lvl8pPr>
            <a:lvl9pPr indent="-228600" eaLnBrk="0" fontAlgn="base" hangingPunct="0">
              <a:lnSpc>
                <a:spcPct val="94000"/>
              </a:lnSpc>
              <a:spcBef>
                <a:spcPct val="0"/>
              </a:spcBef>
              <a:spcAft>
                <a:spcPts val="288"/>
              </a:spcAft>
              <a:buClr>
                <a:srgbClr val="000000"/>
              </a:buClr>
              <a:buSzPct val="100000"/>
              <a:buFont typeface="Times New Roman" pitchFamily="18" charset="0"/>
              <a:defRPr sz="2000">
                <a:solidFill>
                  <a:srgbClr val="000000"/>
                </a:solidFill>
                <a:latin typeface="Arial" pitchFamily="34" charset="0"/>
                <a:ea typeface="MS PGothic" pitchFamily="34" charset="-128"/>
              </a:defRPr>
            </a:lvl9pPr>
          </a:lstStyle>
          <a:p>
            <a:pPr defTabSz="914305" eaLnBrk="1" hangingPunct="1">
              <a:lnSpc>
                <a:spcPct val="100000"/>
              </a:lnSpc>
              <a:spcBef>
                <a:spcPct val="20000"/>
              </a:spcBef>
              <a:spcAft>
                <a:spcPct val="0"/>
              </a:spcAft>
              <a:buClr>
                <a:srgbClr val="1F497D"/>
              </a:buClr>
              <a:buSzPct val="130000"/>
            </a:pPr>
            <a:r>
              <a:rPr lang="pt-BR" altLang="es-AR" dirty="0" err="1">
                <a:latin typeface="Comic Sans MS" pitchFamily="66" charset="0"/>
                <a:ea typeface="Verdana" pitchFamily="34" charset="0"/>
                <a:cs typeface="Arial" pitchFamily="34" charset="0"/>
              </a:rPr>
              <a:t>Blancos</a:t>
            </a:r>
            <a:r>
              <a:rPr lang="pt-BR" altLang="es-AR" dirty="0">
                <a:latin typeface="Comic Sans MS" pitchFamily="66" charset="0"/>
                <a:ea typeface="Verdana" pitchFamily="34" charset="0"/>
                <a:cs typeface="Arial" pitchFamily="34" charset="0"/>
              </a:rPr>
              <a:t> </a:t>
            </a:r>
            <a:r>
              <a:rPr lang="pt-BR" altLang="es-AR" dirty="0" err="1">
                <a:latin typeface="Comic Sans MS" pitchFamily="66" charset="0"/>
                <a:ea typeface="Verdana" pitchFamily="34" charset="0"/>
                <a:cs typeface="Arial" pitchFamily="34" charset="0"/>
              </a:rPr>
              <a:t>nuevos</a:t>
            </a:r>
            <a:r>
              <a:rPr lang="pt-BR" altLang="es-AR" dirty="0">
                <a:latin typeface="Comic Sans MS" pitchFamily="66" charset="0"/>
                <a:ea typeface="Verdana" pitchFamily="34" charset="0"/>
                <a:cs typeface="Arial" pitchFamily="34" charset="0"/>
              </a:rPr>
              <a:t> y revalidados</a:t>
            </a:r>
          </a:p>
        </p:txBody>
      </p:sp>
      <p:pic>
        <p:nvPicPr>
          <p:cNvPr id="65540" name="Imagem 8"/>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 y="681039"/>
            <a:ext cx="8977313" cy="5719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tângulo 1"/>
          <p:cNvSpPr/>
          <p:nvPr/>
        </p:nvSpPr>
        <p:spPr>
          <a:xfrm>
            <a:off x="3535200" y="1563545"/>
            <a:ext cx="720725" cy="2694981"/>
          </a:xfrm>
          <a:prstGeom prst="rect">
            <a:avLst/>
          </a:prstGeom>
          <a:noFill/>
          <a:ln w="539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91430" tIns="45715" rIns="91430" bIns="45715" anchor="ctr"/>
          <a:lstStyle/>
          <a:p>
            <a:pPr algn="ctr">
              <a:defRPr/>
            </a:pPr>
            <a:endParaRPr lang="pt-BR">
              <a:solidFill>
                <a:prstClr val="white"/>
              </a:solidFill>
            </a:endParaRPr>
          </a:p>
        </p:txBody>
      </p:sp>
      <p:sp>
        <p:nvSpPr>
          <p:cNvPr id="3" name="Marcador de número de diapositiva 2"/>
          <p:cNvSpPr>
            <a:spLocks noGrp="1"/>
          </p:cNvSpPr>
          <p:nvPr>
            <p:ph type="sldNum" sz="quarter" idx="12"/>
          </p:nvPr>
        </p:nvSpPr>
        <p:spPr/>
        <p:txBody>
          <a:bodyPr/>
          <a:lstStyle/>
          <a:p>
            <a:fld id="{CC2E6365-54A6-490A-8B25-E15F28679A5E}" type="slidenum">
              <a:rPr lang="pt-BR" smtClean="0"/>
              <a:pPr/>
              <a:t>75</a:t>
            </a:fld>
            <a:endParaRPr lang="pt-BR"/>
          </a:p>
        </p:txBody>
      </p:sp>
    </p:spTree>
    <p:extLst>
      <p:ext uri="{BB962C8B-B14F-4D97-AF65-F5344CB8AC3E}">
        <p14:creationId xmlns:p14="http://schemas.microsoft.com/office/powerpoint/2010/main" val="338715347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62" name="Picture 23" descr="http://157.92.24.249/patho/public/html/Logo%20PathogenTARGET.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23520" y="318273"/>
            <a:ext cx="27876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163" name="Imagen 3" descr="Captura de pantalla 2016-09-27 a las 12.17.13.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524000"/>
            <a:ext cx="9144000" cy="4408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Flecha derecha 7"/>
          <p:cNvSpPr/>
          <p:nvPr/>
        </p:nvSpPr>
        <p:spPr>
          <a:xfrm rot="5400000">
            <a:off x="1219201" y="5486400"/>
            <a:ext cx="990600" cy="533400"/>
          </a:xfrm>
          <a:prstGeom prst="rightArrow">
            <a:avLst/>
          </a:prstGeom>
        </p:spPr>
        <p:style>
          <a:lnRef idx="1">
            <a:schemeClr val="accent1"/>
          </a:lnRef>
          <a:fillRef idx="3">
            <a:schemeClr val="accent1"/>
          </a:fillRef>
          <a:effectRef idx="2">
            <a:schemeClr val="accent1"/>
          </a:effectRef>
          <a:fontRef idx="minor">
            <a:schemeClr val="lt1"/>
          </a:fontRef>
        </p:style>
        <p:txBody>
          <a:bodyPr lIns="91430" tIns="45715" rIns="91430" bIns="45715" anchor="ctr"/>
          <a:lstStyle/>
          <a:p>
            <a:pPr algn="ctr">
              <a:defRPr/>
            </a:pPr>
            <a:endParaRPr lang="en"/>
          </a:p>
        </p:txBody>
      </p:sp>
      <p:sp>
        <p:nvSpPr>
          <p:cNvPr id="92165" name="CuadroTexto 8"/>
          <p:cNvSpPr txBox="1">
            <a:spLocks noChangeArrowheads="1"/>
          </p:cNvSpPr>
          <p:nvPr/>
        </p:nvSpPr>
        <p:spPr bwMode="auto">
          <a:xfrm>
            <a:off x="838201" y="6324600"/>
            <a:ext cx="2245146" cy="369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0" tIns="45715" rIns="91430" bIns="45715">
            <a:spAutoFit/>
          </a:bodyPr>
          <a:lstStyle/>
          <a:p>
            <a:r>
              <a:rPr lang="es-AR" altLang="es-AR"/>
              <a:t>Download for docking</a:t>
            </a:r>
          </a:p>
        </p:txBody>
      </p:sp>
      <p:sp>
        <p:nvSpPr>
          <p:cNvPr id="2" name="Marcador de número de diapositiva 1"/>
          <p:cNvSpPr>
            <a:spLocks noGrp="1"/>
          </p:cNvSpPr>
          <p:nvPr>
            <p:ph type="sldNum" sz="quarter" idx="12"/>
          </p:nvPr>
        </p:nvSpPr>
        <p:spPr/>
        <p:txBody>
          <a:bodyPr/>
          <a:lstStyle/>
          <a:p>
            <a:fld id="{CC2E6365-54A6-490A-8B25-E15F28679A5E}" type="slidenum">
              <a:rPr lang="pt-BR" smtClean="0"/>
              <a:pPr/>
              <a:t>76</a:t>
            </a:fld>
            <a:endParaRPr lang="pt-BR"/>
          </a:p>
        </p:txBody>
      </p:sp>
    </p:spTree>
    <p:extLst>
      <p:ext uri="{BB962C8B-B14F-4D97-AF65-F5344CB8AC3E}">
        <p14:creationId xmlns:p14="http://schemas.microsoft.com/office/powerpoint/2010/main" val="112768636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Rectángulo"/>
          <p:cNvSpPr/>
          <p:nvPr/>
        </p:nvSpPr>
        <p:spPr>
          <a:xfrm>
            <a:off x="6300000" y="318274"/>
            <a:ext cx="4570560" cy="753865"/>
          </a:xfrm>
          <a:prstGeom prst="rect">
            <a:avLst/>
          </a:prstGeom>
        </p:spPr>
        <p:txBody>
          <a:bodyPr lIns="82945" tIns="41473" rIns="82945" bIns="41473">
            <a:spAutoFit/>
          </a:bodyPr>
          <a:lstStyle/>
          <a:p>
            <a:r>
              <a:rPr lang="es-419" sz="4400" dirty="0">
                <a:latin typeface="Comic Sans MS" panose="030F0702030302020204" pitchFamily="66" charset="0"/>
                <a:cs typeface="Calibri" panose="020F0502020204030204" pitchFamily="34" charset="0"/>
              </a:rPr>
              <a:t>Y ahora??</a:t>
            </a:r>
            <a:endParaRPr lang="es-AR" sz="4400" dirty="0"/>
          </a:p>
        </p:txBody>
      </p:sp>
      <p:sp>
        <p:nvSpPr>
          <p:cNvPr id="5" name="4 Rectángulo"/>
          <p:cNvSpPr/>
          <p:nvPr/>
        </p:nvSpPr>
        <p:spPr>
          <a:xfrm>
            <a:off x="4039813" y="3261475"/>
            <a:ext cx="1111679" cy="360755"/>
          </a:xfrm>
          <a:prstGeom prst="rect">
            <a:avLst/>
          </a:prstGeom>
        </p:spPr>
        <p:txBody>
          <a:bodyPr wrap="none" lIns="82945" tIns="41473" rIns="82945" bIns="41473">
            <a:spAutoFit/>
          </a:bodyPr>
          <a:lstStyle/>
          <a:p>
            <a:r>
              <a:rPr lang="es-AR" dirty="0"/>
              <a:t>DOCKING </a:t>
            </a:r>
          </a:p>
        </p:txBody>
      </p:sp>
      <p:sp>
        <p:nvSpPr>
          <p:cNvPr id="6" name="5 Rectángulo"/>
          <p:cNvSpPr/>
          <p:nvPr/>
        </p:nvSpPr>
        <p:spPr>
          <a:xfrm>
            <a:off x="217439" y="2668600"/>
            <a:ext cx="1058780" cy="360755"/>
          </a:xfrm>
          <a:prstGeom prst="rect">
            <a:avLst/>
          </a:prstGeom>
        </p:spPr>
        <p:txBody>
          <a:bodyPr wrap="none" lIns="82945" tIns="41473" rIns="82945" bIns="41473">
            <a:spAutoFit/>
          </a:bodyPr>
          <a:lstStyle/>
          <a:p>
            <a:r>
              <a:rPr lang="es-AR" dirty="0"/>
              <a:t>DOCKING</a:t>
            </a:r>
          </a:p>
        </p:txBody>
      </p:sp>
      <p:sp>
        <p:nvSpPr>
          <p:cNvPr id="7" name="6 Rectángulo"/>
          <p:cNvSpPr/>
          <p:nvPr/>
        </p:nvSpPr>
        <p:spPr>
          <a:xfrm>
            <a:off x="6092639" y="4130857"/>
            <a:ext cx="2710066" cy="360755"/>
          </a:xfrm>
          <a:prstGeom prst="rect">
            <a:avLst/>
          </a:prstGeom>
        </p:spPr>
        <p:txBody>
          <a:bodyPr wrap="none" lIns="82945" tIns="41473" rIns="82945" bIns="41473">
            <a:spAutoFit/>
          </a:bodyPr>
          <a:lstStyle/>
          <a:p>
            <a:r>
              <a:rPr lang="es-AR" dirty="0"/>
              <a:t>ENSAYOS EXPERIMENTALES</a:t>
            </a:r>
          </a:p>
        </p:txBody>
      </p:sp>
      <p:sp>
        <p:nvSpPr>
          <p:cNvPr id="2" name="1 Rectángulo"/>
          <p:cNvSpPr/>
          <p:nvPr/>
        </p:nvSpPr>
        <p:spPr>
          <a:xfrm>
            <a:off x="302682" y="1562563"/>
            <a:ext cx="3751773" cy="474656"/>
          </a:xfrm>
          <a:prstGeom prst="rect">
            <a:avLst/>
          </a:prstGeom>
        </p:spPr>
        <p:txBody>
          <a:bodyPr wrap="none" lIns="82945" tIns="41473" rIns="82945" bIns="41473">
            <a:spAutoFit/>
          </a:bodyPr>
          <a:lstStyle/>
          <a:p>
            <a:r>
              <a:rPr lang="es-AR" sz="2500" dirty="0"/>
              <a:t>http://ligq.qb.fcen.uba.ar/ </a:t>
            </a:r>
          </a:p>
        </p:txBody>
      </p:sp>
      <p:sp>
        <p:nvSpPr>
          <p:cNvPr id="8" name="7 CuadroTexto"/>
          <p:cNvSpPr txBox="1"/>
          <p:nvPr/>
        </p:nvSpPr>
        <p:spPr>
          <a:xfrm>
            <a:off x="528683" y="871291"/>
            <a:ext cx="2685600" cy="837628"/>
          </a:xfrm>
          <a:prstGeom prst="rect">
            <a:avLst/>
          </a:prstGeom>
          <a:noFill/>
        </p:spPr>
        <p:txBody>
          <a:bodyPr wrap="square" lIns="82945" tIns="41473" rIns="82945" bIns="41473" rtlCol="0">
            <a:spAutoFit/>
          </a:bodyPr>
          <a:lstStyle/>
          <a:p>
            <a:r>
              <a:rPr lang="es-AR" sz="4900" b="1" dirty="0" err="1">
                <a:solidFill>
                  <a:srgbClr val="FF0000"/>
                </a:solidFill>
              </a:rPr>
              <a:t>LIGq</a:t>
            </a:r>
            <a:endParaRPr lang="es-AR" sz="4900" b="1" dirty="0">
              <a:solidFill>
                <a:srgbClr val="FF0000"/>
              </a:solidFill>
            </a:endParaRPr>
          </a:p>
        </p:txBody>
      </p:sp>
      <p:sp>
        <p:nvSpPr>
          <p:cNvPr id="9" name="Google Shape;482;p55"/>
          <p:cNvSpPr/>
          <p:nvPr/>
        </p:nvSpPr>
        <p:spPr>
          <a:xfrm>
            <a:off x="1046880" y="2322963"/>
            <a:ext cx="470100" cy="447600"/>
          </a:xfrm>
          <a:prstGeom prst="downArrow">
            <a:avLst>
              <a:gd name="adj1" fmla="val 50000"/>
              <a:gd name="adj2" fmla="val 50000"/>
            </a:avLst>
          </a:prstGeom>
          <a:solidFill>
            <a:srgbClr val="FFFF00"/>
          </a:solidFill>
          <a:ln w="9525" cap="flat" cmpd="sng">
            <a:solidFill>
              <a:schemeClr val="dk2"/>
            </a:solidFill>
            <a:prstDash val="solid"/>
            <a:round/>
            <a:headEnd type="none" w="sm" len="sm"/>
            <a:tailEnd type="none" w="sm" len="sm"/>
          </a:ln>
        </p:spPr>
        <p:txBody>
          <a:bodyPr spcFirstLastPara="1" wrap="square" lIns="102387" tIns="102387" rIns="102387" bIns="102387" anchor="ctr" anchorCtr="0">
            <a:noAutofit/>
          </a:bodyPr>
          <a:lstStyle/>
          <a:p>
            <a:endParaRPr/>
          </a:p>
        </p:txBody>
      </p:sp>
      <p:pic>
        <p:nvPicPr>
          <p:cNvPr id="4098" name="Picture 2" descr="Molecular Docking Servic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0283" y="3073308"/>
            <a:ext cx="4907520" cy="1434391"/>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Resultado de imagen para experiment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85280" y="4507699"/>
            <a:ext cx="3974495" cy="2897376"/>
          </a:xfrm>
          <a:prstGeom prst="rect">
            <a:avLst/>
          </a:prstGeom>
          <a:noFill/>
          <a:extLst>
            <a:ext uri="{909E8E84-426E-40DD-AFC4-6F175D3DCCD1}">
              <a14:hiddenFill xmlns:a14="http://schemas.microsoft.com/office/drawing/2010/main">
                <a:solidFill>
                  <a:srgbClr val="FFFFFF"/>
                </a:solidFill>
              </a14:hiddenFill>
            </a:ext>
          </a:extLst>
        </p:spPr>
      </p:pic>
      <p:sp>
        <p:nvSpPr>
          <p:cNvPr id="11" name="10 Rectángulo"/>
          <p:cNvSpPr/>
          <p:nvPr/>
        </p:nvSpPr>
        <p:spPr>
          <a:xfrm>
            <a:off x="2671665" y="4535036"/>
            <a:ext cx="2503599" cy="360755"/>
          </a:xfrm>
          <a:prstGeom prst="rect">
            <a:avLst/>
          </a:prstGeom>
        </p:spPr>
        <p:txBody>
          <a:bodyPr wrap="none" lIns="82945" tIns="41473" rIns="82945" bIns="41473">
            <a:spAutoFit/>
          </a:bodyPr>
          <a:lstStyle/>
          <a:p>
            <a:r>
              <a:rPr lang="es-AR" dirty="0"/>
              <a:t> DINAMICA MOLECULAR </a:t>
            </a:r>
          </a:p>
        </p:txBody>
      </p:sp>
      <p:sp>
        <p:nvSpPr>
          <p:cNvPr id="12" name="Google Shape;482;p55"/>
          <p:cNvSpPr/>
          <p:nvPr/>
        </p:nvSpPr>
        <p:spPr>
          <a:xfrm>
            <a:off x="5650230" y="3429000"/>
            <a:ext cx="470100" cy="447600"/>
          </a:xfrm>
          <a:prstGeom prst="downArrow">
            <a:avLst>
              <a:gd name="adj1" fmla="val 50000"/>
              <a:gd name="adj2" fmla="val 50000"/>
            </a:avLst>
          </a:prstGeom>
          <a:solidFill>
            <a:srgbClr val="FFFF00"/>
          </a:solidFill>
          <a:ln w="9525" cap="flat" cmpd="sng">
            <a:solidFill>
              <a:schemeClr val="dk2"/>
            </a:solidFill>
            <a:prstDash val="solid"/>
            <a:round/>
            <a:headEnd type="none" w="sm" len="sm"/>
            <a:tailEnd type="none" w="sm" len="sm"/>
          </a:ln>
        </p:spPr>
        <p:txBody>
          <a:bodyPr spcFirstLastPara="1" wrap="square" lIns="102387" tIns="102387" rIns="102387" bIns="102387" anchor="ctr" anchorCtr="0">
            <a:noAutofit/>
          </a:bodyPr>
          <a:lstStyle/>
          <a:p>
            <a:endParaRPr/>
          </a:p>
        </p:txBody>
      </p:sp>
      <p:sp>
        <p:nvSpPr>
          <p:cNvPr id="4" name="Marcador de número de diapositiva 3"/>
          <p:cNvSpPr>
            <a:spLocks noGrp="1"/>
          </p:cNvSpPr>
          <p:nvPr>
            <p:ph type="sldNum" sz="quarter" idx="12"/>
          </p:nvPr>
        </p:nvSpPr>
        <p:spPr/>
        <p:txBody>
          <a:bodyPr/>
          <a:lstStyle/>
          <a:p>
            <a:fld id="{CC2E6365-54A6-490A-8B25-E15F28679A5E}" type="slidenum">
              <a:rPr lang="pt-BR" smtClean="0"/>
              <a:pPr/>
              <a:t>77</a:t>
            </a:fld>
            <a:endParaRPr lang="pt-BR"/>
          </a:p>
        </p:txBody>
      </p:sp>
    </p:spTree>
    <p:extLst>
      <p:ext uri="{BB962C8B-B14F-4D97-AF65-F5344CB8AC3E}">
        <p14:creationId xmlns:p14="http://schemas.microsoft.com/office/powerpoint/2010/main" val="205148585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contenido 2"/>
          <p:cNvSpPr txBox="1">
            <a:spLocks/>
          </p:cNvSpPr>
          <p:nvPr/>
        </p:nvSpPr>
        <p:spPr>
          <a:xfrm>
            <a:off x="114300" y="1279198"/>
            <a:ext cx="8915400" cy="6981853"/>
          </a:xfrm>
          <a:prstGeom prst="rect">
            <a:avLst/>
          </a:prstGeom>
        </p:spPr>
        <p:txBody>
          <a:bodyPr lIns="82945" tIns="41473" rIns="82945" bIns="41473">
            <a:noAutofit/>
          </a:bodyPr>
          <a:lstStyle>
            <a:lvl1pPr marL="302383" indent="-302383" algn="l" defTabSz="1007943" rtl="0" eaLnBrk="1" latinLnBrk="0" hangingPunct="1">
              <a:spcBef>
                <a:spcPct val="20000"/>
              </a:spcBef>
              <a:buClr>
                <a:schemeClr val="accent1"/>
              </a:buClr>
              <a:buSzPct val="100000"/>
              <a:buFont typeface="Symbol" pitchFamily="18" charset="2"/>
              <a:buChar char=""/>
              <a:defRPr sz="2600" kern="1200">
                <a:solidFill>
                  <a:schemeClr val="tx2"/>
                </a:solidFill>
                <a:latin typeface="+mn-lt"/>
                <a:ea typeface="+mn-ea"/>
                <a:cs typeface="+mn-cs"/>
              </a:defRPr>
            </a:lvl1pPr>
            <a:lvl2pPr marL="635215" indent="-302383" algn="l" defTabSz="1007943" rtl="0" eaLnBrk="1" latinLnBrk="0" hangingPunct="1">
              <a:spcBef>
                <a:spcPct val="20000"/>
              </a:spcBef>
              <a:buClr>
                <a:schemeClr val="accent1"/>
              </a:buClr>
              <a:buSzPct val="100000"/>
              <a:buFont typeface="Symbol" pitchFamily="18" charset="2"/>
              <a:buChar char=""/>
              <a:defRPr sz="2400" kern="1200">
                <a:solidFill>
                  <a:schemeClr val="tx2"/>
                </a:solidFill>
                <a:latin typeface="+mn-lt"/>
                <a:ea typeface="+mn-ea"/>
                <a:cs typeface="+mn-cs"/>
              </a:defRPr>
            </a:lvl2pPr>
            <a:lvl3pPr marL="943197" indent="-251986" algn="l" defTabSz="1007943" rtl="0" eaLnBrk="1" latinLnBrk="0" hangingPunct="1">
              <a:spcBef>
                <a:spcPct val="20000"/>
              </a:spcBef>
              <a:buClr>
                <a:schemeClr val="accent1"/>
              </a:buClr>
              <a:buSzPct val="100000"/>
              <a:buFont typeface="Symbol" pitchFamily="18" charset="2"/>
              <a:buChar char=""/>
              <a:defRPr sz="2200" kern="1200">
                <a:solidFill>
                  <a:schemeClr val="tx2"/>
                </a:solidFill>
                <a:latin typeface="+mn-lt"/>
                <a:ea typeface="+mn-ea"/>
                <a:cs typeface="+mn-cs"/>
              </a:defRPr>
            </a:lvl3pPr>
            <a:lvl4pPr marL="1259929" indent="-251986" algn="l" defTabSz="1007943" rtl="0" eaLnBrk="1" latinLnBrk="0" hangingPunct="1">
              <a:spcBef>
                <a:spcPct val="20000"/>
              </a:spcBef>
              <a:buClr>
                <a:schemeClr val="accent1"/>
              </a:buClr>
              <a:buSzPct val="100000"/>
              <a:buFont typeface="Symbol" pitchFamily="18" charset="2"/>
              <a:buChar char=""/>
              <a:defRPr sz="2000" kern="1200">
                <a:solidFill>
                  <a:schemeClr val="tx2"/>
                </a:solidFill>
                <a:latin typeface="+mn-lt"/>
                <a:ea typeface="+mn-ea"/>
                <a:cs typeface="+mn-cs"/>
              </a:defRPr>
            </a:lvl4pPr>
            <a:lvl5pPr marL="1612709" indent="-251986" algn="l" defTabSz="1007943" rtl="0" eaLnBrk="1" latinLnBrk="0" hangingPunct="1">
              <a:spcBef>
                <a:spcPct val="20000"/>
              </a:spcBef>
              <a:buClr>
                <a:schemeClr val="accent1"/>
              </a:buClr>
              <a:buSzPct val="100000"/>
              <a:buFont typeface="Symbol" pitchFamily="18" charset="2"/>
              <a:buChar char=""/>
              <a:defRPr sz="1800" kern="1200">
                <a:solidFill>
                  <a:schemeClr val="tx2"/>
                </a:solidFill>
                <a:latin typeface="+mn-lt"/>
                <a:ea typeface="+mn-ea"/>
                <a:cs typeface="+mn-cs"/>
              </a:defRPr>
            </a:lvl5pPr>
            <a:lvl6pPr marL="1965489" indent="-251986" algn="l" defTabSz="1007943" rtl="0" eaLnBrk="1" latinLnBrk="0" hangingPunct="1">
              <a:spcBef>
                <a:spcPts val="423"/>
              </a:spcBef>
              <a:buClr>
                <a:schemeClr val="accent1"/>
              </a:buClr>
              <a:buFont typeface="Symbol" pitchFamily="18" charset="2"/>
              <a:buChar char="*"/>
              <a:defRPr sz="1500" kern="1200">
                <a:solidFill>
                  <a:schemeClr val="tx2"/>
                </a:solidFill>
                <a:latin typeface="+mn-lt"/>
                <a:ea typeface="+mn-ea"/>
                <a:cs typeface="+mn-cs"/>
              </a:defRPr>
            </a:lvl6pPr>
            <a:lvl7pPr marL="2318269" indent="-251986" algn="l" defTabSz="1007943" rtl="0" eaLnBrk="1" latinLnBrk="0" hangingPunct="1">
              <a:spcBef>
                <a:spcPts val="423"/>
              </a:spcBef>
              <a:buClr>
                <a:schemeClr val="accent1"/>
              </a:buClr>
              <a:buFont typeface="Symbol" pitchFamily="18" charset="2"/>
              <a:buChar char="*"/>
              <a:defRPr sz="1500" kern="1200">
                <a:solidFill>
                  <a:schemeClr val="tx2"/>
                </a:solidFill>
                <a:latin typeface="+mn-lt"/>
                <a:ea typeface="+mn-ea"/>
                <a:cs typeface="+mn-cs"/>
              </a:defRPr>
            </a:lvl7pPr>
            <a:lvl8pPr marL="2671049" indent="-251986" algn="l" defTabSz="1007943" rtl="0" eaLnBrk="1" latinLnBrk="0" hangingPunct="1">
              <a:spcBef>
                <a:spcPts val="423"/>
              </a:spcBef>
              <a:buClr>
                <a:schemeClr val="accent1"/>
              </a:buClr>
              <a:buFont typeface="Symbol" pitchFamily="18" charset="2"/>
              <a:buChar char="*"/>
              <a:defRPr sz="1500" kern="1200">
                <a:solidFill>
                  <a:schemeClr val="tx2"/>
                </a:solidFill>
                <a:latin typeface="+mn-lt"/>
                <a:ea typeface="+mn-ea"/>
                <a:cs typeface="+mn-cs"/>
              </a:defRPr>
            </a:lvl8pPr>
            <a:lvl9pPr marL="3023829" indent="-251986" algn="l" defTabSz="1007943" rtl="0" eaLnBrk="1" latinLnBrk="0" hangingPunct="1">
              <a:spcBef>
                <a:spcPts val="423"/>
              </a:spcBef>
              <a:buClr>
                <a:schemeClr val="accent1"/>
              </a:buClr>
              <a:buFont typeface="Symbol" pitchFamily="18" charset="2"/>
              <a:buChar char="*"/>
              <a:defRPr sz="1500" kern="1200">
                <a:solidFill>
                  <a:schemeClr val="tx2"/>
                </a:solidFill>
                <a:latin typeface="+mn-lt"/>
                <a:ea typeface="+mn-ea"/>
                <a:cs typeface="+mn-cs"/>
              </a:defRPr>
            </a:lvl9pPr>
          </a:lstStyle>
          <a:p>
            <a:pPr>
              <a:buClr>
                <a:schemeClr val="tx2">
                  <a:lumMod val="75000"/>
                </a:schemeClr>
              </a:buClr>
              <a:buFont typeface="Wingdings" panose="05000000000000000000" pitchFamily="2" charset="2"/>
              <a:buChar char="v"/>
            </a:pPr>
            <a:r>
              <a:rPr lang="en-US" sz="2200" i="1" dirty="0">
                <a:solidFill>
                  <a:schemeClr val="tx1"/>
                </a:solidFill>
              </a:rPr>
              <a:t>Mycobacterium Tuberculosis (Marcelo </a:t>
            </a:r>
            <a:r>
              <a:rPr lang="en-US" sz="2200" i="1" dirty="0" err="1">
                <a:solidFill>
                  <a:schemeClr val="tx1"/>
                </a:solidFill>
              </a:rPr>
              <a:t>Martí</a:t>
            </a:r>
            <a:r>
              <a:rPr lang="en-US" sz="2200" i="1" dirty="0">
                <a:solidFill>
                  <a:schemeClr val="tx1"/>
                </a:solidFill>
              </a:rPr>
              <a:t>): Database 2014, Tuberculosis 2015</a:t>
            </a:r>
          </a:p>
          <a:p>
            <a:pPr>
              <a:buClr>
                <a:schemeClr val="tx2">
                  <a:lumMod val="75000"/>
                </a:schemeClr>
              </a:buClr>
              <a:buFont typeface="Wingdings" panose="05000000000000000000" pitchFamily="2" charset="2"/>
              <a:buChar char="v"/>
            </a:pPr>
            <a:r>
              <a:rPr lang="en-US" sz="2200" i="1" dirty="0">
                <a:solidFill>
                  <a:schemeClr val="tx1"/>
                </a:solidFill>
              </a:rPr>
              <a:t>Corynebacterium </a:t>
            </a:r>
            <a:r>
              <a:rPr lang="en-US" sz="2200" i="1" dirty="0" err="1">
                <a:solidFill>
                  <a:schemeClr val="tx1"/>
                </a:solidFill>
              </a:rPr>
              <a:t>paratuberculosis</a:t>
            </a:r>
            <a:r>
              <a:rPr lang="en-US" sz="2200" i="1" dirty="0">
                <a:solidFill>
                  <a:schemeClr val="tx1"/>
                </a:solidFill>
              </a:rPr>
              <a:t> (Acevedo, B. Horizonte): BMC Genomics, 2014; BMC Genomics, 2015, Frontiers in Genomics 2018</a:t>
            </a:r>
          </a:p>
          <a:p>
            <a:pPr>
              <a:buClr>
                <a:schemeClr val="tx2">
                  <a:lumMod val="75000"/>
                </a:schemeClr>
              </a:buClr>
              <a:buFont typeface="Wingdings" panose="05000000000000000000" pitchFamily="2" charset="2"/>
              <a:buChar char="v"/>
            </a:pPr>
            <a:r>
              <a:rPr lang="en" sz="2200" i="1" dirty="0">
                <a:solidFill>
                  <a:schemeClr val="tx1"/>
                </a:solidFill>
              </a:rPr>
              <a:t>Klebsiella pneumoniae</a:t>
            </a:r>
            <a:r>
              <a:rPr lang="en-US" sz="2200" i="1" dirty="0">
                <a:solidFill>
                  <a:schemeClr val="tx1"/>
                </a:solidFill>
              </a:rPr>
              <a:t> (Ramos, Nicolas): Scientific Reports 2018, Frontiers in Microbiology</a:t>
            </a:r>
          </a:p>
          <a:p>
            <a:pPr>
              <a:buClr>
                <a:schemeClr val="tx2">
                  <a:lumMod val="75000"/>
                </a:schemeClr>
              </a:buClr>
              <a:buFont typeface="Wingdings" panose="05000000000000000000" pitchFamily="2" charset="2"/>
              <a:buChar char="v"/>
            </a:pPr>
            <a:r>
              <a:rPr lang="en-US" sz="2200" i="1" dirty="0" err="1">
                <a:solidFill>
                  <a:schemeClr val="tx1"/>
                </a:solidFill>
              </a:rPr>
              <a:t>Leishmania</a:t>
            </a:r>
            <a:r>
              <a:rPr lang="en-US" sz="2200" i="1" dirty="0">
                <a:solidFill>
                  <a:schemeClr val="tx1"/>
                </a:solidFill>
              </a:rPr>
              <a:t> </a:t>
            </a:r>
            <a:r>
              <a:rPr lang="en-US" sz="2200" i="1" dirty="0" err="1">
                <a:solidFill>
                  <a:schemeClr val="tx1"/>
                </a:solidFill>
              </a:rPr>
              <a:t>Infantum</a:t>
            </a:r>
            <a:r>
              <a:rPr lang="en-US" sz="2200" i="1" dirty="0">
                <a:solidFill>
                  <a:schemeClr val="tx1"/>
                </a:solidFill>
              </a:rPr>
              <a:t> (Ramos, UFB, Bahia)</a:t>
            </a:r>
          </a:p>
          <a:p>
            <a:pPr>
              <a:buClr>
                <a:schemeClr val="tx2">
                  <a:lumMod val="75000"/>
                </a:schemeClr>
              </a:buClr>
              <a:buFont typeface="Wingdings" panose="05000000000000000000" pitchFamily="2" charset="2"/>
              <a:buChar char="v"/>
            </a:pPr>
            <a:r>
              <a:rPr lang="en-US" sz="2200" i="1" dirty="0" err="1">
                <a:solidFill>
                  <a:schemeClr val="tx1"/>
                </a:solidFill>
              </a:rPr>
              <a:t>Bartonella</a:t>
            </a:r>
            <a:r>
              <a:rPr lang="en-US" sz="2200" i="1" dirty="0">
                <a:solidFill>
                  <a:schemeClr val="tx1"/>
                </a:solidFill>
              </a:rPr>
              <a:t> </a:t>
            </a:r>
            <a:r>
              <a:rPr lang="en-US" sz="2200" i="1" dirty="0" err="1">
                <a:solidFill>
                  <a:schemeClr val="tx1"/>
                </a:solidFill>
              </a:rPr>
              <a:t>bacilliformis</a:t>
            </a:r>
            <a:r>
              <a:rPr lang="en-US" sz="2200" i="1" dirty="0">
                <a:solidFill>
                  <a:schemeClr val="tx1"/>
                </a:solidFill>
              </a:rPr>
              <a:t> (Abraham Espinosa, </a:t>
            </a:r>
            <a:r>
              <a:rPr lang="es-AR" sz="2200" dirty="0" err="1">
                <a:solidFill>
                  <a:schemeClr val="tx1"/>
                </a:solidFill>
              </a:rPr>
              <a:t>University</a:t>
            </a:r>
            <a:r>
              <a:rPr lang="es-AR" sz="2200" dirty="0">
                <a:solidFill>
                  <a:schemeClr val="tx1"/>
                </a:solidFill>
              </a:rPr>
              <a:t> of São Paulo): M. </a:t>
            </a:r>
            <a:r>
              <a:rPr lang="es-AR" sz="2200" dirty="0" err="1">
                <a:solidFill>
                  <a:schemeClr val="tx1"/>
                </a:solidFill>
              </a:rPr>
              <a:t>Fiocruz</a:t>
            </a:r>
            <a:r>
              <a:rPr lang="es-AR" sz="2200" dirty="0">
                <a:solidFill>
                  <a:schemeClr val="tx1"/>
                </a:solidFill>
              </a:rPr>
              <a:t> 2020.</a:t>
            </a:r>
            <a:endParaRPr lang="en-US" sz="2200" i="1" dirty="0">
              <a:solidFill>
                <a:schemeClr val="tx1"/>
              </a:solidFill>
            </a:endParaRPr>
          </a:p>
          <a:p>
            <a:pPr>
              <a:buClr>
                <a:schemeClr val="tx2">
                  <a:lumMod val="75000"/>
                </a:schemeClr>
              </a:buClr>
              <a:buFont typeface="Wingdings" panose="05000000000000000000" pitchFamily="2" charset="2"/>
              <a:buChar char="v"/>
            </a:pPr>
            <a:r>
              <a:rPr lang="en-US" sz="2200" i="1" dirty="0" err="1">
                <a:solidFill>
                  <a:schemeClr val="tx1"/>
                </a:solidFill>
              </a:rPr>
              <a:t>Trypanozoma</a:t>
            </a:r>
            <a:r>
              <a:rPr lang="en-US" sz="2200" i="1" dirty="0">
                <a:solidFill>
                  <a:schemeClr val="tx1"/>
                </a:solidFill>
              </a:rPr>
              <a:t> </a:t>
            </a:r>
            <a:r>
              <a:rPr lang="en-US" sz="2200" i="1" dirty="0" err="1">
                <a:solidFill>
                  <a:schemeClr val="tx1"/>
                </a:solidFill>
              </a:rPr>
              <a:t>Cruzi</a:t>
            </a:r>
            <a:r>
              <a:rPr lang="en-US" sz="2200" i="1" dirty="0">
                <a:solidFill>
                  <a:schemeClr val="tx1"/>
                </a:solidFill>
              </a:rPr>
              <a:t> (Pablo </a:t>
            </a:r>
            <a:r>
              <a:rPr lang="en-US" sz="2200" i="1" dirty="0" err="1">
                <a:solidFill>
                  <a:schemeClr val="tx1"/>
                </a:solidFill>
              </a:rPr>
              <a:t>Smircich</a:t>
            </a:r>
            <a:r>
              <a:rPr lang="en-US" sz="2200" i="1" dirty="0">
                <a:solidFill>
                  <a:schemeClr val="tx1"/>
                </a:solidFill>
              </a:rPr>
              <a:t>, I. C. </a:t>
            </a:r>
            <a:r>
              <a:rPr lang="en-US" sz="2200" i="1" dirty="0" err="1">
                <a:solidFill>
                  <a:schemeClr val="tx1"/>
                </a:solidFill>
              </a:rPr>
              <a:t>Estable</a:t>
            </a:r>
            <a:r>
              <a:rPr lang="en-US" sz="2200" i="1" dirty="0">
                <a:solidFill>
                  <a:schemeClr val="tx1"/>
                </a:solidFill>
              </a:rPr>
              <a:t>, Montevideo): Frontiers in Microbiology</a:t>
            </a:r>
          </a:p>
          <a:p>
            <a:pPr>
              <a:buClr>
                <a:schemeClr val="tx2">
                  <a:lumMod val="75000"/>
                </a:schemeClr>
              </a:buClr>
              <a:buFont typeface="Wingdings" panose="05000000000000000000" pitchFamily="2" charset="2"/>
              <a:buChar char="v"/>
            </a:pPr>
            <a:r>
              <a:rPr lang="en-US" sz="2200" i="1" dirty="0">
                <a:solidFill>
                  <a:schemeClr val="tx1"/>
                </a:solidFill>
              </a:rPr>
              <a:t>Staphylococcus </a:t>
            </a:r>
            <a:r>
              <a:rPr lang="en-US" sz="2200" i="1" dirty="0" err="1">
                <a:solidFill>
                  <a:schemeClr val="tx1"/>
                </a:solidFill>
              </a:rPr>
              <a:t>aeurus</a:t>
            </a:r>
            <a:r>
              <a:rPr lang="en-US" sz="2200" i="1" dirty="0">
                <a:solidFill>
                  <a:schemeClr val="tx1"/>
                </a:solidFill>
              </a:rPr>
              <a:t> (Dra. </a:t>
            </a:r>
            <a:r>
              <a:rPr lang="en-US" sz="2200" i="1" dirty="0" err="1">
                <a:solidFill>
                  <a:schemeClr val="tx1"/>
                </a:solidFill>
              </a:rPr>
              <a:t>Tribelli</a:t>
            </a:r>
            <a:r>
              <a:rPr lang="en-US" sz="2200" i="1" dirty="0">
                <a:solidFill>
                  <a:schemeClr val="tx1"/>
                </a:solidFill>
              </a:rPr>
              <a:t>, Universidad de Buenos Aires)</a:t>
            </a:r>
          </a:p>
        </p:txBody>
      </p:sp>
      <p:sp>
        <p:nvSpPr>
          <p:cNvPr id="7" name="6 Rectángulo"/>
          <p:cNvSpPr/>
          <p:nvPr/>
        </p:nvSpPr>
        <p:spPr>
          <a:xfrm>
            <a:off x="4676719" y="249146"/>
            <a:ext cx="4426689" cy="591587"/>
          </a:xfrm>
          <a:prstGeom prst="rect">
            <a:avLst/>
          </a:prstGeom>
        </p:spPr>
        <p:txBody>
          <a:bodyPr wrap="none" lIns="82945" tIns="41473" rIns="82945" bIns="41473">
            <a:spAutoFit/>
          </a:bodyPr>
          <a:lstStyle/>
          <a:p>
            <a:r>
              <a:rPr lang="en-US" sz="3300" dirty="0" err="1">
                <a:latin typeface="Comic Sans MS" panose="030F0702030302020204" pitchFamily="66" charset="0"/>
              </a:rPr>
              <a:t>Diferentes</a:t>
            </a:r>
            <a:r>
              <a:rPr lang="en-US" sz="3300" dirty="0">
                <a:latin typeface="Comic Sans MS" panose="030F0702030302020204" pitchFamily="66" charset="0"/>
              </a:rPr>
              <a:t> </a:t>
            </a:r>
            <a:r>
              <a:rPr lang="en-US" sz="3300" dirty="0" err="1">
                <a:latin typeface="Comic Sans MS" panose="030F0702030302020204" pitchFamily="66" charset="0"/>
              </a:rPr>
              <a:t>Patógenos</a:t>
            </a:r>
            <a:endParaRPr lang="en-US" sz="3300" dirty="0">
              <a:latin typeface="Comic Sans MS" panose="030F0702030302020204" pitchFamily="66" charset="0"/>
            </a:endParaRPr>
          </a:p>
        </p:txBody>
      </p:sp>
      <p:sp>
        <p:nvSpPr>
          <p:cNvPr id="2" name="Marcador de número de diapositiva 1"/>
          <p:cNvSpPr>
            <a:spLocks noGrp="1"/>
          </p:cNvSpPr>
          <p:nvPr>
            <p:ph type="sldNum" sz="quarter" idx="12"/>
          </p:nvPr>
        </p:nvSpPr>
        <p:spPr/>
        <p:txBody>
          <a:bodyPr/>
          <a:lstStyle/>
          <a:p>
            <a:fld id="{CC2E6365-54A6-490A-8B25-E15F28679A5E}" type="slidenum">
              <a:rPr lang="pt-BR" smtClean="0"/>
              <a:pPr/>
              <a:t>78</a:t>
            </a:fld>
            <a:endParaRPr lang="pt-BR"/>
          </a:p>
        </p:txBody>
      </p:sp>
      <p:sp>
        <p:nvSpPr>
          <p:cNvPr id="3" name="Rectangle 1">
            <a:extLst>
              <a:ext uri="{FF2B5EF4-FFF2-40B4-BE49-F238E27FC236}">
                <a16:creationId xmlns:a16="http://schemas.microsoft.com/office/drawing/2014/main" id="{69D894E7-D821-4CC1-941F-E7FB8D7F8FE6}"/>
              </a:ext>
            </a:extLst>
          </p:cNvPr>
          <p:cNvSpPr>
            <a:spLocks noChangeArrowheads="1"/>
          </p:cNvSpPr>
          <p:nvPr/>
        </p:nvSpPr>
        <p:spPr bwMode="auto">
          <a:xfrm>
            <a:off x="0" y="0"/>
            <a:ext cx="9144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s-AR" altLang="es-AR" sz="1200" b="0" i="0" u="none" strike="noStrike" cap="none" normalizeH="0" baseline="0">
              <a:ln>
                <a:noFill/>
              </a:ln>
              <a:solidFill>
                <a:srgbClr val="5B616B"/>
              </a:solidFill>
              <a:effectLst/>
              <a:latin typeface="BlinkMacSystemFon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s-AR" altLang="es-AR" sz="1200" b="0" i="0" u="none" strike="noStrike" cap="none" normalizeH="0" baseline="0">
                <a:ln>
                  <a:noFill/>
                </a:ln>
                <a:solidFill>
                  <a:srgbClr val="0071BC"/>
                </a:solidFill>
                <a:effectLst/>
                <a:latin typeface="BlinkMacSystemFont"/>
              </a:rPr>
              <a:t>.</a:t>
            </a:r>
            <a:r>
              <a:rPr kumimoji="0" lang="es-AR" altLang="es-AR" sz="800" b="0" i="0" u="none" strike="noStrike" cap="none" normalizeH="0" baseline="0">
                <a:ln>
                  <a:noFill/>
                </a:ln>
                <a:solidFill>
                  <a:schemeClr val="tx1"/>
                </a:solidFill>
                <a:effectLst/>
              </a:rPr>
              <a:t> </a:t>
            </a:r>
            <a:endParaRPr kumimoji="0" lang="es-AR" altLang="es-AR"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8856080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Título"/>
          <p:cNvSpPr>
            <a:spLocks noGrp="1"/>
          </p:cNvSpPr>
          <p:nvPr>
            <p:ph type="title"/>
          </p:nvPr>
        </p:nvSpPr>
        <p:spPr/>
        <p:txBody>
          <a:bodyPr/>
          <a:lstStyle/>
          <a:p>
            <a:endParaRPr lang="es-AR"/>
          </a:p>
        </p:txBody>
      </p:sp>
      <p:sp>
        <p:nvSpPr>
          <p:cNvPr id="2" name="1 Marcador de contenido"/>
          <p:cNvSpPr>
            <a:spLocks noGrp="1"/>
          </p:cNvSpPr>
          <p:nvPr>
            <p:ph idx="1"/>
          </p:nvPr>
        </p:nvSpPr>
        <p:spPr/>
        <p:txBody>
          <a:bodyPr/>
          <a:lstStyle/>
          <a:p>
            <a:endParaRPr lang="es-AR"/>
          </a:p>
        </p:txBody>
      </p:sp>
      <p:pic>
        <p:nvPicPr>
          <p:cNvPr id="23554" name="Picture 2" descr="Resultado de imagen para the en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2320" y="0"/>
            <a:ext cx="12190721"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Marcador de número de diapositiva 3"/>
          <p:cNvSpPr>
            <a:spLocks noGrp="1"/>
          </p:cNvSpPr>
          <p:nvPr>
            <p:ph type="sldNum" sz="quarter" idx="12"/>
          </p:nvPr>
        </p:nvSpPr>
        <p:spPr/>
        <p:txBody>
          <a:bodyPr/>
          <a:lstStyle/>
          <a:p>
            <a:fld id="{CC2E6365-54A6-490A-8B25-E15F28679A5E}" type="slidenum">
              <a:rPr lang="pt-BR" smtClean="0"/>
              <a:pPr/>
              <a:t>79</a:t>
            </a:fld>
            <a:endParaRPr lang="pt-BR"/>
          </a:p>
        </p:txBody>
      </p:sp>
    </p:spTree>
    <p:extLst>
      <p:ext uri="{BB962C8B-B14F-4D97-AF65-F5344CB8AC3E}">
        <p14:creationId xmlns:p14="http://schemas.microsoft.com/office/powerpoint/2010/main" val="27929274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Rectángulo"/>
          <p:cNvSpPr>
            <a:spLocks noChangeArrowheads="1"/>
          </p:cNvSpPr>
          <p:nvPr/>
        </p:nvSpPr>
        <p:spPr bwMode="auto">
          <a:xfrm>
            <a:off x="-59040" y="145715"/>
            <a:ext cx="9072563" cy="1209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tIns="45715" rIns="91430" bIns="45715">
            <a:spAutoFit/>
          </a:bodyPr>
          <a:lstStyle/>
          <a:p>
            <a:pPr algn="r"/>
            <a:r>
              <a:rPr lang="es-AR" altLang="es-AR" sz="3600" dirty="0">
                <a:latin typeface="Comic Sans MS" pitchFamily="66" charset="0"/>
                <a:ea typeface="Droid Sans Fallback"/>
                <a:cs typeface="Droid Sans Fallback"/>
              </a:rPr>
              <a:t>¿Qué características tiene que tener una proteína para ser un blanco molecular?</a:t>
            </a:r>
            <a:endParaRPr lang="es-AR" altLang="es-AR" sz="3600" dirty="0">
              <a:latin typeface="Comic Sans MS" pitchFamily="66" charset="0"/>
            </a:endParaRPr>
          </a:p>
        </p:txBody>
      </p:sp>
      <p:sp>
        <p:nvSpPr>
          <p:cNvPr id="3" name="4 Rectángulo"/>
          <p:cNvSpPr>
            <a:spLocks noChangeArrowheads="1"/>
          </p:cNvSpPr>
          <p:nvPr/>
        </p:nvSpPr>
        <p:spPr bwMode="auto">
          <a:xfrm>
            <a:off x="156860" y="3774637"/>
            <a:ext cx="8748713" cy="2087562"/>
          </a:xfrm>
          <a:prstGeom prst="rect">
            <a:avLst/>
          </a:prstGeom>
          <a:solidFill>
            <a:srgbClr val="FFFFCC"/>
          </a:solidFill>
          <a:ln>
            <a:noFill/>
          </a:ln>
          <a:extLst>
            <a:ext uri="{91240B29-F687-4F45-9708-019B960494DF}">
              <a14:hiddenLine xmlns:a14="http://schemas.microsoft.com/office/drawing/2010/main" w="9525" algn="ctr">
                <a:solidFill>
                  <a:srgbClr val="000000"/>
                </a:solidFill>
                <a:round/>
                <a:headEnd/>
                <a:tailEnd/>
              </a14:hiddenLine>
            </a:ext>
          </a:extLst>
        </p:spPr>
        <p:txBody>
          <a:bodyPr lIns="91430" tIns="45715" rIns="91430" bIns="45715"/>
          <a:lstStyle/>
          <a:p>
            <a:pPr hangingPunct="0">
              <a:lnSpc>
                <a:spcPct val="94000"/>
              </a:lnSpc>
              <a:buClr>
                <a:srgbClr val="000000"/>
              </a:buClr>
              <a:buSzPct val="100000"/>
              <a:buFont typeface="Times New Roman" pitchFamily="18" charset="0"/>
              <a:buNone/>
            </a:pPr>
            <a:endParaRPr lang="es-AR" altLang="es-AR"/>
          </a:p>
        </p:txBody>
      </p:sp>
      <p:sp>
        <p:nvSpPr>
          <p:cNvPr id="4" name="Marcador de contenido 2"/>
          <p:cNvSpPr txBox="1">
            <a:spLocks/>
          </p:cNvSpPr>
          <p:nvPr/>
        </p:nvSpPr>
        <p:spPr>
          <a:xfrm>
            <a:off x="355680" y="4195002"/>
            <a:ext cx="8228013" cy="1584325"/>
          </a:xfrm>
          <a:prstGeom prst="rect">
            <a:avLst/>
          </a:prstGeom>
        </p:spPr>
        <p:txBody>
          <a:bodyPr lIns="82945" tIns="41473" rIns="82945" bIns="41473"/>
          <a:lstStyle>
            <a:lvl1pPr marL="302383" indent="-302383" algn="l" defTabSz="1007943" rtl="0" eaLnBrk="1" latinLnBrk="0" hangingPunct="1">
              <a:spcBef>
                <a:spcPct val="20000"/>
              </a:spcBef>
              <a:buClr>
                <a:schemeClr val="accent1"/>
              </a:buClr>
              <a:buSzPct val="100000"/>
              <a:buFont typeface="Symbol" pitchFamily="18" charset="2"/>
              <a:buChar char=""/>
              <a:defRPr sz="2600" kern="1200">
                <a:solidFill>
                  <a:schemeClr val="tx2"/>
                </a:solidFill>
                <a:latin typeface="+mn-lt"/>
                <a:ea typeface="+mn-ea"/>
                <a:cs typeface="+mn-cs"/>
              </a:defRPr>
            </a:lvl1pPr>
            <a:lvl2pPr marL="635215" indent="-302383" algn="l" defTabSz="1007943" rtl="0" eaLnBrk="1" latinLnBrk="0" hangingPunct="1">
              <a:spcBef>
                <a:spcPct val="20000"/>
              </a:spcBef>
              <a:buClr>
                <a:schemeClr val="accent1"/>
              </a:buClr>
              <a:buSzPct val="100000"/>
              <a:buFont typeface="Symbol" pitchFamily="18" charset="2"/>
              <a:buChar char=""/>
              <a:defRPr sz="2400" kern="1200">
                <a:solidFill>
                  <a:schemeClr val="tx2"/>
                </a:solidFill>
                <a:latin typeface="+mn-lt"/>
                <a:ea typeface="+mn-ea"/>
                <a:cs typeface="+mn-cs"/>
              </a:defRPr>
            </a:lvl2pPr>
            <a:lvl3pPr marL="943197" indent="-251986" algn="l" defTabSz="1007943" rtl="0" eaLnBrk="1" latinLnBrk="0" hangingPunct="1">
              <a:spcBef>
                <a:spcPct val="20000"/>
              </a:spcBef>
              <a:buClr>
                <a:schemeClr val="accent1"/>
              </a:buClr>
              <a:buSzPct val="100000"/>
              <a:buFont typeface="Symbol" pitchFamily="18" charset="2"/>
              <a:buChar char=""/>
              <a:defRPr sz="2200" kern="1200">
                <a:solidFill>
                  <a:schemeClr val="tx2"/>
                </a:solidFill>
                <a:latin typeface="+mn-lt"/>
                <a:ea typeface="+mn-ea"/>
                <a:cs typeface="+mn-cs"/>
              </a:defRPr>
            </a:lvl3pPr>
            <a:lvl4pPr marL="1259929" indent="-251986" algn="l" defTabSz="1007943" rtl="0" eaLnBrk="1" latinLnBrk="0" hangingPunct="1">
              <a:spcBef>
                <a:spcPct val="20000"/>
              </a:spcBef>
              <a:buClr>
                <a:schemeClr val="accent1"/>
              </a:buClr>
              <a:buSzPct val="100000"/>
              <a:buFont typeface="Symbol" pitchFamily="18" charset="2"/>
              <a:buChar char=""/>
              <a:defRPr sz="2000" kern="1200">
                <a:solidFill>
                  <a:schemeClr val="tx2"/>
                </a:solidFill>
                <a:latin typeface="+mn-lt"/>
                <a:ea typeface="+mn-ea"/>
                <a:cs typeface="+mn-cs"/>
              </a:defRPr>
            </a:lvl4pPr>
            <a:lvl5pPr marL="1612709" indent="-251986" algn="l" defTabSz="1007943" rtl="0" eaLnBrk="1" latinLnBrk="0" hangingPunct="1">
              <a:spcBef>
                <a:spcPct val="20000"/>
              </a:spcBef>
              <a:buClr>
                <a:schemeClr val="accent1"/>
              </a:buClr>
              <a:buSzPct val="100000"/>
              <a:buFont typeface="Symbol" pitchFamily="18" charset="2"/>
              <a:buChar char=""/>
              <a:defRPr sz="1800" kern="1200">
                <a:solidFill>
                  <a:schemeClr val="tx2"/>
                </a:solidFill>
                <a:latin typeface="+mn-lt"/>
                <a:ea typeface="+mn-ea"/>
                <a:cs typeface="+mn-cs"/>
              </a:defRPr>
            </a:lvl5pPr>
            <a:lvl6pPr marL="1965489" indent="-251986" algn="l" defTabSz="1007943" rtl="0" eaLnBrk="1" latinLnBrk="0" hangingPunct="1">
              <a:spcBef>
                <a:spcPts val="423"/>
              </a:spcBef>
              <a:buClr>
                <a:schemeClr val="accent1"/>
              </a:buClr>
              <a:buFont typeface="Symbol" pitchFamily="18" charset="2"/>
              <a:buChar char="*"/>
              <a:defRPr sz="1500" kern="1200">
                <a:solidFill>
                  <a:schemeClr val="tx2"/>
                </a:solidFill>
                <a:latin typeface="+mn-lt"/>
                <a:ea typeface="+mn-ea"/>
                <a:cs typeface="+mn-cs"/>
              </a:defRPr>
            </a:lvl6pPr>
            <a:lvl7pPr marL="2318269" indent="-251986" algn="l" defTabSz="1007943" rtl="0" eaLnBrk="1" latinLnBrk="0" hangingPunct="1">
              <a:spcBef>
                <a:spcPts val="423"/>
              </a:spcBef>
              <a:buClr>
                <a:schemeClr val="accent1"/>
              </a:buClr>
              <a:buFont typeface="Symbol" pitchFamily="18" charset="2"/>
              <a:buChar char="*"/>
              <a:defRPr sz="1500" kern="1200">
                <a:solidFill>
                  <a:schemeClr val="tx2"/>
                </a:solidFill>
                <a:latin typeface="+mn-lt"/>
                <a:ea typeface="+mn-ea"/>
                <a:cs typeface="+mn-cs"/>
              </a:defRPr>
            </a:lvl7pPr>
            <a:lvl8pPr marL="2671049" indent="-251986" algn="l" defTabSz="1007943" rtl="0" eaLnBrk="1" latinLnBrk="0" hangingPunct="1">
              <a:spcBef>
                <a:spcPts val="423"/>
              </a:spcBef>
              <a:buClr>
                <a:schemeClr val="accent1"/>
              </a:buClr>
              <a:buFont typeface="Symbol" pitchFamily="18" charset="2"/>
              <a:buChar char="*"/>
              <a:defRPr sz="1500" kern="1200">
                <a:solidFill>
                  <a:schemeClr val="tx2"/>
                </a:solidFill>
                <a:latin typeface="+mn-lt"/>
                <a:ea typeface="+mn-ea"/>
                <a:cs typeface="+mn-cs"/>
              </a:defRPr>
            </a:lvl8pPr>
            <a:lvl9pPr marL="3023829" indent="-251986" algn="l" defTabSz="1007943" rtl="0" eaLnBrk="1" latinLnBrk="0" hangingPunct="1">
              <a:spcBef>
                <a:spcPts val="423"/>
              </a:spcBef>
              <a:buClr>
                <a:schemeClr val="accent1"/>
              </a:buClr>
              <a:buFont typeface="Symbol" pitchFamily="18" charset="2"/>
              <a:buChar char="*"/>
              <a:defRPr sz="1500" kern="1200">
                <a:solidFill>
                  <a:schemeClr val="tx2"/>
                </a:solidFill>
                <a:latin typeface="+mn-lt"/>
                <a:ea typeface="+mn-ea"/>
                <a:cs typeface="+mn-cs"/>
              </a:defRPr>
            </a:lvl9pPr>
          </a:lstStyle>
          <a:p>
            <a:pPr marL="0" lvl="1" indent="0">
              <a:buNone/>
              <a:defRPr/>
            </a:pPr>
            <a:r>
              <a:rPr lang="es-ES" sz="2800" dirty="0">
                <a:solidFill>
                  <a:schemeClr val="tx1"/>
                </a:solidFill>
              </a:rPr>
              <a:t>El blanco elegido tiene que ser “</a:t>
            </a:r>
            <a:r>
              <a:rPr lang="es-ES" sz="2800" dirty="0" err="1">
                <a:solidFill>
                  <a:schemeClr val="tx1"/>
                </a:solidFill>
              </a:rPr>
              <a:t>drogable</a:t>
            </a:r>
            <a:r>
              <a:rPr lang="es-ES" sz="2800" dirty="0">
                <a:solidFill>
                  <a:schemeClr val="tx1"/>
                </a:solidFill>
              </a:rPr>
              <a:t>”, es decir capaz de ser modulada por un compuesto tipo droga</a:t>
            </a:r>
          </a:p>
          <a:p>
            <a:pPr lvl="2">
              <a:buFont typeface="Times New Roman" pitchFamily="16" charset="0"/>
              <a:buNone/>
              <a:defRPr/>
            </a:pPr>
            <a:r>
              <a:rPr lang="es-ES" dirty="0"/>
              <a:t>.</a:t>
            </a:r>
          </a:p>
          <a:p>
            <a:pPr lvl="2">
              <a:buFont typeface="Times New Roman" pitchFamily="16" charset="0"/>
              <a:buNone/>
              <a:defRPr/>
            </a:pPr>
            <a:endParaRPr lang="es-ES" dirty="0">
              <a:solidFill>
                <a:schemeClr val="tx1"/>
              </a:solidFill>
            </a:endParaRPr>
          </a:p>
          <a:p>
            <a:pPr marL="914305" lvl="2" indent="0">
              <a:buNone/>
              <a:defRPr/>
            </a:pPr>
            <a:endParaRPr lang="es-ES" dirty="0">
              <a:solidFill>
                <a:schemeClr val="tx1"/>
              </a:solidFill>
            </a:endParaRPr>
          </a:p>
        </p:txBody>
      </p:sp>
      <p:grpSp>
        <p:nvGrpSpPr>
          <p:cNvPr id="5" name="4 Grupo"/>
          <p:cNvGrpSpPr>
            <a:grpSpLocks/>
          </p:cNvGrpSpPr>
          <p:nvPr/>
        </p:nvGrpSpPr>
        <p:grpSpPr bwMode="auto">
          <a:xfrm>
            <a:off x="217440" y="1700818"/>
            <a:ext cx="8750300" cy="1692275"/>
            <a:chOff x="219075" y="1665288"/>
            <a:chExt cx="8750300" cy="1692275"/>
          </a:xfrm>
        </p:grpSpPr>
        <p:sp>
          <p:nvSpPr>
            <p:cNvPr id="6" name="1 Rectángulo"/>
            <p:cNvSpPr>
              <a:spLocks noChangeArrowheads="1"/>
            </p:cNvSpPr>
            <p:nvPr/>
          </p:nvSpPr>
          <p:spPr bwMode="auto">
            <a:xfrm>
              <a:off x="219075" y="1665288"/>
              <a:ext cx="8750300" cy="1692275"/>
            </a:xfrm>
            <a:prstGeom prst="rect">
              <a:avLst/>
            </a:prstGeom>
            <a:solidFill>
              <a:srgbClr val="98FFFE"/>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p>
              <a:pPr hangingPunct="0">
                <a:lnSpc>
                  <a:spcPct val="94000"/>
                </a:lnSpc>
                <a:buClr>
                  <a:srgbClr val="000000"/>
                </a:buClr>
                <a:buSzPct val="100000"/>
                <a:buFont typeface="Times New Roman" pitchFamily="18" charset="0"/>
                <a:buNone/>
              </a:pPr>
              <a:endParaRPr lang="es-AR" altLang="es-AR"/>
            </a:p>
          </p:txBody>
        </p:sp>
        <p:sp>
          <p:nvSpPr>
            <p:cNvPr id="7" name="3 CuadroTexto"/>
            <p:cNvSpPr txBox="1">
              <a:spLocks noChangeArrowheads="1"/>
            </p:cNvSpPr>
            <p:nvPr/>
          </p:nvSpPr>
          <p:spPr bwMode="auto">
            <a:xfrm>
              <a:off x="561975" y="1741488"/>
              <a:ext cx="8064500" cy="1385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a:r>
                <a:rPr lang="es-AR" altLang="es-AR" sz="2800" dirty="0"/>
                <a:t>La proteína blanco debe ser relevante biológicamente para nuestro propósito:</a:t>
              </a:r>
            </a:p>
            <a:p>
              <a:pPr algn="just"/>
              <a:r>
                <a:rPr lang="es-AR" altLang="es-AR" sz="2800" dirty="0"/>
                <a:t>Ejemplo: Regular un proceso vital en bacterias</a:t>
              </a:r>
            </a:p>
          </p:txBody>
        </p:sp>
      </p:grpSp>
      <p:sp>
        <p:nvSpPr>
          <p:cNvPr id="8" name="Marcador de número de diapositiva 7"/>
          <p:cNvSpPr>
            <a:spLocks noGrp="1"/>
          </p:cNvSpPr>
          <p:nvPr>
            <p:ph type="sldNum" sz="quarter" idx="12"/>
          </p:nvPr>
        </p:nvSpPr>
        <p:spPr/>
        <p:txBody>
          <a:bodyPr/>
          <a:lstStyle/>
          <a:p>
            <a:fld id="{CC2E6365-54A6-490A-8B25-E15F28679A5E}" type="slidenum">
              <a:rPr lang="pt-BR" smtClean="0"/>
              <a:pPr/>
              <a:t>8</a:t>
            </a:fld>
            <a:endParaRPr lang="pt-BR"/>
          </a:p>
        </p:txBody>
      </p:sp>
    </p:spTree>
    <p:extLst>
      <p:ext uri="{BB962C8B-B14F-4D97-AF65-F5344CB8AC3E}">
        <p14:creationId xmlns:p14="http://schemas.microsoft.com/office/powerpoint/2010/main" val="3399351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0" end="0"/>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build="p"/>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9"/>
          <p:cNvSpPr/>
          <p:nvPr/>
        </p:nvSpPr>
        <p:spPr>
          <a:xfrm>
            <a:off x="-114300" y="-9526"/>
            <a:ext cx="9572625" cy="288000"/>
          </a:xfrm>
          <a:prstGeom prst="rect">
            <a:avLst/>
          </a:prstGeom>
          <a:solidFill>
            <a:srgbClr val="70AD47"/>
          </a:solidFill>
          <a:ln w="12700" cap="flat" cmpd="sng" algn="ctr">
            <a:solidFill>
              <a:srgbClr val="70AD47">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pt-BR" sz="1800" b="0" i="0" u="none" strike="noStrike" kern="0" cap="none" spc="0" normalizeH="0" baseline="0" noProof="0" dirty="0">
              <a:ln>
                <a:noFill/>
              </a:ln>
              <a:solidFill>
                <a:prstClr val="white"/>
              </a:solidFill>
              <a:effectLst/>
              <a:uLnTx/>
              <a:uFillTx/>
              <a:latin typeface="Calibri" panose="020F0502020204030204"/>
            </a:endParaRPr>
          </a:p>
        </p:txBody>
      </p:sp>
      <p:sp>
        <p:nvSpPr>
          <p:cNvPr id="3" name="CaixaDeTexto 11"/>
          <p:cNvSpPr txBox="1"/>
          <p:nvPr/>
        </p:nvSpPr>
        <p:spPr>
          <a:xfrm>
            <a:off x="-23682" y="-50192"/>
            <a:ext cx="2568332" cy="369332"/>
          </a:xfrm>
          <a:prstGeom prst="rect">
            <a:avLst/>
          </a:prstGeom>
          <a:noFill/>
        </p:spPr>
        <p:txBody>
          <a:bodyPr wrap="none" rtlCol="0">
            <a:spAutoFit/>
          </a:bodyPr>
          <a:lstStyle/>
          <a:p>
            <a:r>
              <a:rPr lang="pt-BR" dirty="0" err="1">
                <a:solidFill>
                  <a:prstClr val="white"/>
                </a:solidFill>
                <a:latin typeface="Lobster" panose="02000506000000020003" pitchFamily="2" charset="0"/>
              </a:rPr>
              <a:t>Reconstrucción</a:t>
            </a:r>
            <a:r>
              <a:rPr lang="pt-BR" dirty="0">
                <a:solidFill>
                  <a:prstClr val="white"/>
                </a:solidFill>
                <a:latin typeface="Lobster" panose="02000506000000020003" pitchFamily="2" charset="0"/>
              </a:rPr>
              <a:t>  metabólica</a:t>
            </a:r>
          </a:p>
        </p:txBody>
      </p:sp>
      <p:sp>
        <p:nvSpPr>
          <p:cNvPr id="4" name="Título 1"/>
          <p:cNvSpPr txBox="1">
            <a:spLocks/>
          </p:cNvSpPr>
          <p:nvPr/>
        </p:nvSpPr>
        <p:spPr>
          <a:xfrm>
            <a:off x="159654" y="437696"/>
            <a:ext cx="9144000" cy="132556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BR" sz="3600">
                <a:solidFill>
                  <a:srgbClr val="92D050"/>
                </a:solidFill>
              </a:rPr>
              <a:t>Construción de la lista de reacciones: evidencia.</a:t>
            </a:r>
            <a:endParaRPr lang="pt-BR" sz="3600" dirty="0">
              <a:solidFill>
                <a:srgbClr val="92D050"/>
              </a:solidFill>
            </a:endParaRPr>
          </a:p>
        </p:txBody>
      </p:sp>
      <p:sp>
        <p:nvSpPr>
          <p:cNvPr id="5" name="Espaço Reservado para Conteúdo 2"/>
          <p:cNvSpPr txBox="1">
            <a:spLocks/>
          </p:cNvSpPr>
          <p:nvPr/>
        </p:nvSpPr>
        <p:spPr>
          <a:xfrm>
            <a:off x="537029" y="1524000"/>
            <a:ext cx="8479971" cy="533399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92D050"/>
              </a:buClr>
              <a:buSzPct val="130000"/>
            </a:pPr>
            <a:r>
              <a:rPr lang="pt-BR" b="1"/>
              <a:t>Bioquímica</a:t>
            </a:r>
          </a:p>
          <a:p>
            <a:pPr lvl="1">
              <a:buClr>
                <a:schemeClr val="accent5"/>
              </a:buClr>
              <a:buSzPct val="130000"/>
              <a:buFont typeface="Segoe UI Light" pitchFamily="34" charset="0"/>
              <a:buChar char="→"/>
            </a:pPr>
            <a:r>
              <a:rPr lang="pt-BR"/>
              <a:t> enzima aislada de un organismo de interés,</a:t>
            </a:r>
            <a:br>
              <a:rPr lang="pt-BR"/>
            </a:br>
            <a:r>
              <a:rPr lang="pt-BR"/>
              <a:t>atividade catalítica demonstrada.</a:t>
            </a:r>
          </a:p>
          <a:p>
            <a:pPr>
              <a:buClr>
                <a:srgbClr val="92D050"/>
              </a:buClr>
              <a:buSzPct val="130000"/>
            </a:pPr>
            <a:r>
              <a:rPr lang="pt-BR" b="1"/>
              <a:t>Genómica</a:t>
            </a:r>
          </a:p>
          <a:p>
            <a:pPr lvl="1">
              <a:buClr>
                <a:schemeClr val="accent5"/>
              </a:buClr>
              <a:buSzPct val="130000"/>
              <a:buFont typeface="Segoe UI Light" pitchFamily="34" charset="0"/>
              <a:buChar char="→"/>
            </a:pPr>
            <a:r>
              <a:rPr lang="pt-BR"/>
              <a:t> identidad de secuencia com uma enzima</a:t>
            </a:r>
            <a:br>
              <a:rPr lang="pt-BR"/>
            </a:br>
            <a:r>
              <a:rPr lang="pt-BR"/>
              <a:t>conocida, contexto genómico similar</a:t>
            </a:r>
          </a:p>
          <a:p>
            <a:pPr>
              <a:buClr>
                <a:srgbClr val="92D050"/>
              </a:buClr>
              <a:buSzPct val="130000"/>
            </a:pPr>
            <a:r>
              <a:rPr lang="pt-BR" b="1"/>
              <a:t>Fisiológica</a:t>
            </a:r>
          </a:p>
          <a:p>
            <a:pPr lvl="1">
              <a:buClr>
                <a:schemeClr val="accent5"/>
              </a:buClr>
              <a:buSzPct val="130000"/>
              <a:buFont typeface="Segoe UI Light" pitchFamily="34" charset="0"/>
              <a:buChar char="→"/>
            </a:pPr>
            <a:r>
              <a:rPr lang="pt-BR"/>
              <a:t> Ej: célula sintetiza AA </a:t>
            </a:r>
            <a:r>
              <a:rPr lang="pt-BR" i="1"/>
              <a:t>in vivo</a:t>
            </a:r>
            <a:endParaRPr lang="pt-BR"/>
          </a:p>
          <a:p>
            <a:pPr>
              <a:buClr>
                <a:srgbClr val="92D050"/>
              </a:buClr>
              <a:buSzPct val="130000"/>
            </a:pPr>
            <a:r>
              <a:rPr lang="pt-BR" b="1"/>
              <a:t>Modelaje </a:t>
            </a:r>
            <a:r>
              <a:rPr lang="pt-BR" b="1" i="1"/>
              <a:t>in silico</a:t>
            </a:r>
          </a:p>
          <a:p>
            <a:pPr lvl="1">
              <a:buClr>
                <a:schemeClr val="accent5"/>
              </a:buClr>
              <a:buSzPct val="130000"/>
              <a:buFont typeface="Segoe UI Light" pitchFamily="34" charset="0"/>
              <a:buChar char="→"/>
            </a:pPr>
            <a:r>
              <a:rPr lang="pt-BR" i="1"/>
              <a:t> </a:t>
            </a:r>
            <a:r>
              <a:rPr lang="pt-BR"/>
              <a:t>El modelo no crece sin una adherir una, </a:t>
            </a:r>
            <a:br>
              <a:rPr lang="pt-BR"/>
            </a:br>
            <a:r>
              <a:rPr lang="pt-BR"/>
              <a:t>reacción, se infiere presencia.</a:t>
            </a:r>
            <a:endParaRPr lang="pt-BR" dirty="0"/>
          </a:p>
        </p:txBody>
      </p:sp>
      <p:grpSp>
        <p:nvGrpSpPr>
          <p:cNvPr id="6" name="Grupo 8"/>
          <p:cNvGrpSpPr/>
          <p:nvPr/>
        </p:nvGrpSpPr>
        <p:grpSpPr>
          <a:xfrm>
            <a:off x="6923316" y="1669143"/>
            <a:ext cx="1799771" cy="4557486"/>
            <a:chOff x="6923316" y="1669143"/>
            <a:chExt cx="1799771" cy="4557486"/>
          </a:xfrm>
        </p:grpSpPr>
        <p:sp>
          <p:nvSpPr>
            <p:cNvPr id="7" name="Seta para baixo 3"/>
            <p:cNvSpPr/>
            <p:nvPr/>
          </p:nvSpPr>
          <p:spPr>
            <a:xfrm>
              <a:off x="6923316" y="1669143"/>
              <a:ext cx="1799771" cy="4557486"/>
            </a:xfrm>
            <a:prstGeom prst="downArrow">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CaixaDeTexto 4"/>
            <p:cNvSpPr txBox="1"/>
            <p:nvPr/>
          </p:nvSpPr>
          <p:spPr>
            <a:xfrm>
              <a:off x="7155543" y="1877761"/>
              <a:ext cx="1396536" cy="369332"/>
            </a:xfrm>
            <a:prstGeom prst="rect">
              <a:avLst/>
            </a:prstGeom>
            <a:solidFill>
              <a:schemeClr val="bg1"/>
            </a:solidFill>
          </p:spPr>
          <p:txBody>
            <a:bodyPr wrap="none" rtlCol="0">
              <a:spAutoFit/>
            </a:bodyPr>
            <a:lstStyle/>
            <a:p>
              <a:r>
                <a:rPr lang="pt-BR" b="1" dirty="0">
                  <a:latin typeface="Arial" pitchFamily="34" charset="0"/>
                  <a:cs typeface="Arial" pitchFamily="34" charset="0"/>
                </a:rPr>
                <a:t>+ </a:t>
              </a:r>
              <a:r>
                <a:rPr lang="pt-BR" b="1" dirty="0" err="1">
                  <a:solidFill>
                    <a:schemeClr val="accent6"/>
                  </a:solidFill>
                  <a:latin typeface="Arial" pitchFamily="34" charset="0"/>
                  <a:cs typeface="Arial" pitchFamily="34" charset="0"/>
                </a:rPr>
                <a:t>confiable</a:t>
              </a:r>
              <a:endParaRPr lang="pt-BR" b="1" dirty="0">
                <a:solidFill>
                  <a:schemeClr val="accent6"/>
                </a:solidFill>
                <a:latin typeface="Arial" pitchFamily="34" charset="0"/>
                <a:cs typeface="Arial" pitchFamily="34" charset="0"/>
              </a:endParaRPr>
            </a:p>
          </p:txBody>
        </p:sp>
        <p:sp>
          <p:nvSpPr>
            <p:cNvPr id="9" name="CaixaDeTexto 6"/>
            <p:cNvSpPr txBox="1"/>
            <p:nvPr/>
          </p:nvSpPr>
          <p:spPr>
            <a:xfrm>
              <a:off x="7162798" y="5576708"/>
              <a:ext cx="1338828" cy="369332"/>
            </a:xfrm>
            <a:prstGeom prst="rect">
              <a:avLst/>
            </a:prstGeom>
            <a:solidFill>
              <a:schemeClr val="bg1"/>
            </a:solidFill>
          </p:spPr>
          <p:txBody>
            <a:bodyPr wrap="none" rtlCol="0">
              <a:spAutoFit/>
            </a:bodyPr>
            <a:lstStyle/>
            <a:p>
              <a:r>
                <a:rPr lang="pt-BR" b="1" dirty="0">
                  <a:latin typeface="Arial" pitchFamily="34" charset="0"/>
                  <a:cs typeface="Arial" pitchFamily="34" charset="0"/>
                </a:rPr>
                <a:t>- </a:t>
              </a:r>
              <a:r>
                <a:rPr lang="pt-BR" b="1" dirty="0" err="1">
                  <a:solidFill>
                    <a:srgbClr val="FF0000"/>
                  </a:solidFill>
                  <a:latin typeface="Arial" pitchFamily="34" charset="0"/>
                  <a:cs typeface="Arial" pitchFamily="34" charset="0"/>
                </a:rPr>
                <a:t>confiable</a:t>
              </a:r>
              <a:endParaRPr lang="pt-BR" b="1" dirty="0">
                <a:solidFill>
                  <a:srgbClr val="FF0000"/>
                </a:solidFill>
                <a:latin typeface="Arial" pitchFamily="34" charset="0"/>
                <a:cs typeface="Arial" pitchFamily="34" charset="0"/>
              </a:endParaRPr>
            </a:p>
          </p:txBody>
        </p:sp>
      </p:grpSp>
      <p:sp>
        <p:nvSpPr>
          <p:cNvPr id="10" name="Marcador de número de diapositiva 9"/>
          <p:cNvSpPr>
            <a:spLocks noGrp="1"/>
          </p:cNvSpPr>
          <p:nvPr>
            <p:ph type="sldNum" sz="quarter" idx="12"/>
          </p:nvPr>
        </p:nvSpPr>
        <p:spPr/>
        <p:txBody>
          <a:bodyPr/>
          <a:lstStyle/>
          <a:p>
            <a:fld id="{CC2E6365-54A6-490A-8B25-E15F28679A5E}" type="slidenum">
              <a:rPr lang="pt-BR" smtClean="0">
                <a:solidFill>
                  <a:prstClr val="black">
                    <a:tint val="75000"/>
                  </a:prstClr>
                </a:solidFill>
              </a:rPr>
              <a:pPr/>
              <a:t>80</a:t>
            </a:fld>
            <a:endParaRPr lang="pt-BR">
              <a:solidFill>
                <a:prstClr val="black">
                  <a:tint val="75000"/>
                </a:prstClr>
              </a:solidFill>
            </a:endParaRPr>
          </a:p>
        </p:txBody>
      </p:sp>
    </p:spTree>
    <p:extLst>
      <p:ext uri="{BB962C8B-B14F-4D97-AF65-F5344CB8AC3E}">
        <p14:creationId xmlns:p14="http://schemas.microsoft.com/office/powerpoint/2010/main" val="333698448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9AEBCD0-2AD4-413A-AA95-6F19783CBF37}"/>
              </a:ext>
            </a:extLst>
          </p:cNvPr>
          <p:cNvSpPr>
            <a:spLocks noGrp="1"/>
          </p:cNvSpPr>
          <p:nvPr>
            <p:ph type="ctrTitle"/>
          </p:nvPr>
        </p:nvSpPr>
        <p:spPr/>
        <p:txBody>
          <a:bodyPr/>
          <a:lstStyle/>
          <a:p>
            <a:endParaRPr lang="es-AR"/>
          </a:p>
        </p:txBody>
      </p:sp>
      <p:sp>
        <p:nvSpPr>
          <p:cNvPr id="3" name="Subtítulo 2">
            <a:extLst>
              <a:ext uri="{FF2B5EF4-FFF2-40B4-BE49-F238E27FC236}">
                <a16:creationId xmlns:a16="http://schemas.microsoft.com/office/drawing/2014/main" id="{292C3A48-462A-41A5-89AE-45082D09FCDF}"/>
              </a:ext>
            </a:extLst>
          </p:cNvPr>
          <p:cNvSpPr>
            <a:spLocks noGrp="1"/>
          </p:cNvSpPr>
          <p:nvPr>
            <p:ph type="subTitle" idx="1"/>
          </p:nvPr>
        </p:nvSpPr>
        <p:spPr/>
        <p:txBody>
          <a:bodyPr>
            <a:normAutofit fontScale="47500" lnSpcReduction="20000"/>
          </a:bodyPr>
          <a:lstStyle/>
          <a:p>
            <a:r>
              <a:rPr lang="es-ES" b="0" i="0" dirty="0">
                <a:solidFill>
                  <a:srgbClr val="374151"/>
                </a:solidFill>
                <a:effectLst/>
                <a:latin typeface="Söhne"/>
              </a:rPr>
              <a:t>El tetrahidrofolato (THF) es una coenzima derivada del ácido fólico (vitamina B9) que desempeña un papel crucial en las reacciones de transferencia de grupos de un carbono en el metabolismo de los aminoácidos y en la síntesis de bases nitrogenadas.</a:t>
            </a:r>
          </a:p>
          <a:p>
            <a:pPr algn="l"/>
            <a:r>
              <a:rPr lang="es-ES" b="0" i="0" dirty="0" err="1">
                <a:solidFill>
                  <a:srgbClr val="374151"/>
                </a:solidFill>
                <a:effectLst/>
                <a:latin typeface="Söhne"/>
              </a:rPr>
              <a:t>Mur</a:t>
            </a:r>
            <a:r>
              <a:rPr lang="es-ES" dirty="0" err="1">
                <a:solidFill>
                  <a:srgbClr val="374151"/>
                </a:solidFill>
                <a:latin typeface="Söhne"/>
              </a:rPr>
              <a:t>E</a:t>
            </a:r>
            <a:r>
              <a:rPr lang="es-ES" dirty="0">
                <a:solidFill>
                  <a:srgbClr val="374151"/>
                </a:solidFill>
                <a:latin typeface="Söhne"/>
              </a:rPr>
              <a:t> </a:t>
            </a:r>
            <a:r>
              <a:rPr lang="es-ES" b="0" i="0" dirty="0">
                <a:solidFill>
                  <a:srgbClr val="374151"/>
                </a:solidFill>
                <a:effectLst/>
                <a:latin typeface="Söhne"/>
              </a:rPr>
              <a:t>Esta enzima es responsable de catalizar la formación de UDP-N-</a:t>
            </a:r>
            <a:r>
              <a:rPr lang="es-ES" b="0" i="0" dirty="0" err="1">
                <a:solidFill>
                  <a:srgbClr val="374151"/>
                </a:solidFill>
                <a:effectLst/>
                <a:latin typeface="Söhne"/>
              </a:rPr>
              <a:t>acetilmuramil</a:t>
            </a:r>
            <a:r>
              <a:rPr lang="es-ES" b="0" i="0" dirty="0">
                <a:solidFill>
                  <a:srgbClr val="374151"/>
                </a:solidFill>
                <a:effectLst/>
                <a:latin typeface="Söhne"/>
              </a:rPr>
              <a:t>-péptido, un componente esencial de la pared celular </a:t>
            </a:r>
            <a:r>
              <a:rPr lang="es-ES" b="0" i="0" dirty="0" err="1">
                <a:solidFill>
                  <a:srgbClr val="374151"/>
                </a:solidFill>
                <a:effectLst/>
                <a:latin typeface="Söhne"/>
              </a:rPr>
              <a:t>peptidoglicana</a:t>
            </a:r>
            <a:r>
              <a:rPr lang="es-ES" b="0" i="0" dirty="0">
                <a:solidFill>
                  <a:srgbClr val="374151"/>
                </a:solidFill>
                <a:effectLst/>
                <a:latin typeface="Söhne"/>
              </a:rPr>
              <a:t> en bacterias.</a:t>
            </a:r>
          </a:p>
          <a:p>
            <a:pPr algn="l"/>
            <a:r>
              <a:rPr lang="es-ES" b="0" i="0" dirty="0">
                <a:solidFill>
                  <a:srgbClr val="374151"/>
                </a:solidFill>
                <a:effectLst/>
                <a:latin typeface="Söhne"/>
              </a:rPr>
              <a:t>Esta enzima es esencial para la biosíntesis de aminoácidos aromáticos, como la fenilalanina, la tirosina y el triptófano. </a:t>
            </a:r>
          </a:p>
          <a:p>
            <a:br>
              <a:rPr lang="es-ES" dirty="0"/>
            </a:br>
            <a:r>
              <a:rPr lang="es-ES" b="0" i="0" dirty="0">
                <a:solidFill>
                  <a:srgbClr val="374151"/>
                </a:solidFill>
                <a:effectLst/>
                <a:latin typeface="Söhne"/>
              </a:rPr>
              <a:t> </a:t>
            </a:r>
            <a:endParaRPr lang="es-AR" dirty="0"/>
          </a:p>
        </p:txBody>
      </p:sp>
      <p:sp>
        <p:nvSpPr>
          <p:cNvPr id="4" name="Marcador de número de diapositiva 3">
            <a:extLst>
              <a:ext uri="{FF2B5EF4-FFF2-40B4-BE49-F238E27FC236}">
                <a16:creationId xmlns:a16="http://schemas.microsoft.com/office/drawing/2014/main" id="{7AA72E17-B291-4D2A-9695-FB554235D8F8}"/>
              </a:ext>
            </a:extLst>
          </p:cNvPr>
          <p:cNvSpPr>
            <a:spLocks noGrp="1"/>
          </p:cNvSpPr>
          <p:nvPr>
            <p:ph type="sldNum" sz="quarter" idx="12"/>
          </p:nvPr>
        </p:nvSpPr>
        <p:spPr/>
        <p:txBody>
          <a:bodyPr/>
          <a:lstStyle/>
          <a:p>
            <a:fld id="{CC2E6365-54A6-490A-8B25-E15F28679A5E}" type="slidenum">
              <a:rPr lang="pt-BR" smtClean="0"/>
              <a:pPr/>
              <a:t>81</a:t>
            </a:fld>
            <a:endParaRPr lang="pt-BR"/>
          </a:p>
        </p:txBody>
      </p:sp>
    </p:spTree>
    <p:extLst>
      <p:ext uri="{BB962C8B-B14F-4D97-AF65-F5344CB8AC3E}">
        <p14:creationId xmlns:p14="http://schemas.microsoft.com/office/powerpoint/2010/main" val="460649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Rectángulo"/>
          <p:cNvSpPr>
            <a:spLocks noChangeArrowheads="1"/>
          </p:cNvSpPr>
          <p:nvPr/>
        </p:nvSpPr>
        <p:spPr bwMode="auto">
          <a:xfrm>
            <a:off x="1530720" y="156051"/>
            <a:ext cx="7424421" cy="1209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0" tIns="45715" rIns="91430" bIns="45715">
            <a:spAutoFit/>
          </a:bodyPr>
          <a:lstStyle/>
          <a:p>
            <a:pPr algn="r"/>
            <a:r>
              <a:rPr lang="en-US" altLang="es-AR" sz="3600" dirty="0" err="1">
                <a:latin typeface="Comic Sans MS" pitchFamily="66" charset="0"/>
              </a:rPr>
              <a:t>Blancos</a:t>
            </a:r>
            <a:r>
              <a:rPr lang="en-US" altLang="es-AR" sz="3600" dirty="0">
                <a:latin typeface="Comic Sans MS" pitchFamily="66" charset="0"/>
              </a:rPr>
              <a:t> </a:t>
            </a:r>
            <a:r>
              <a:rPr lang="en-US" altLang="es-AR" sz="3600" dirty="0" err="1">
                <a:latin typeface="Comic Sans MS" pitchFamily="66" charset="0"/>
              </a:rPr>
              <a:t>moleculares</a:t>
            </a:r>
            <a:r>
              <a:rPr lang="en-US" altLang="es-AR" sz="3600" dirty="0">
                <a:latin typeface="Comic Sans MS" pitchFamily="66" charset="0"/>
              </a:rPr>
              <a:t> </a:t>
            </a:r>
            <a:r>
              <a:rPr lang="en-US" altLang="es-AR" sz="3600" dirty="0" err="1">
                <a:latin typeface="Comic Sans MS" pitchFamily="66" charset="0"/>
              </a:rPr>
              <a:t>en</a:t>
            </a:r>
            <a:r>
              <a:rPr lang="en-US" altLang="es-AR" sz="3600" dirty="0">
                <a:latin typeface="Comic Sans MS" pitchFamily="66" charset="0"/>
              </a:rPr>
              <a:t> </a:t>
            </a:r>
            <a:r>
              <a:rPr lang="en-US" altLang="es-AR" sz="3600" dirty="0" err="1">
                <a:latin typeface="Comic Sans MS" pitchFamily="66" charset="0"/>
              </a:rPr>
              <a:t>patógenos</a:t>
            </a:r>
            <a:endParaRPr lang="en-US" altLang="es-AR" sz="3600" dirty="0">
              <a:latin typeface="Comic Sans MS" pitchFamily="66" charset="0"/>
            </a:endParaRPr>
          </a:p>
          <a:p>
            <a:pPr algn="r"/>
            <a:r>
              <a:rPr lang="en-US" altLang="es-AR" sz="3600" dirty="0" err="1">
                <a:latin typeface="Comic Sans MS" pitchFamily="66" charset="0"/>
              </a:rPr>
              <a:t>Qué</a:t>
            </a:r>
            <a:r>
              <a:rPr lang="en-US" altLang="es-AR" sz="3600" dirty="0">
                <a:latin typeface="Comic Sans MS" pitchFamily="66" charset="0"/>
              </a:rPr>
              <a:t> </a:t>
            </a:r>
            <a:r>
              <a:rPr lang="en-US" altLang="es-AR" sz="3600" dirty="0" err="1">
                <a:latin typeface="Comic Sans MS" pitchFamily="66" charset="0"/>
              </a:rPr>
              <a:t>tipo</a:t>
            </a:r>
            <a:r>
              <a:rPr lang="en-US" altLang="es-AR" sz="3600" dirty="0">
                <a:latin typeface="Comic Sans MS" pitchFamily="66" charset="0"/>
              </a:rPr>
              <a:t> de </a:t>
            </a:r>
            <a:r>
              <a:rPr lang="en-US" altLang="es-AR" sz="3600" dirty="0" err="1">
                <a:latin typeface="Comic Sans MS" pitchFamily="66" charset="0"/>
              </a:rPr>
              <a:t>datos</a:t>
            </a:r>
            <a:r>
              <a:rPr lang="en-US" altLang="es-AR" sz="3600" dirty="0">
                <a:latin typeface="Comic Sans MS" pitchFamily="66" charset="0"/>
              </a:rPr>
              <a:t>?</a:t>
            </a:r>
            <a:endParaRPr lang="es-AR" altLang="es-AR" sz="3600" dirty="0"/>
          </a:p>
        </p:txBody>
      </p:sp>
      <p:grpSp>
        <p:nvGrpSpPr>
          <p:cNvPr id="16" name="15 Grupo"/>
          <p:cNvGrpSpPr/>
          <p:nvPr/>
        </p:nvGrpSpPr>
        <p:grpSpPr>
          <a:xfrm>
            <a:off x="5332320" y="3508703"/>
            <a:ext cx="2905125" cy="1739208"/>
            <a:chOff x="445783" y="2028255"/>
            <a:chExt cx="3202699" cy="1917155"/>
          </a:xfrm>
        </p:grpSpPr>
        <p:sp>
          <p:nvSpPr>
            <p:cNvPr id="2" name="AutoShape 5"/>
            <p:cNvSpPr>
              <a:spLocks noChangeArrowheads="1"/>
            </p:cNvSpPr>
            <p:nvPr/>
          </p:nvSpPr>
          <p:spPr bwMode="auto">
            <a:xfrm>
              <a:off x="445783" y="2028255"/>
              <a:ext cx="3202699" cy="441697"/>
            </a:xfrm>
            <a:prstGeom prst="roundRect">
              <a:avLst>
                <a:gd name="adj" fmla="val 16667"/>
              </a:avLst>
            </a:prstGeom>
            <a:solidFill>
              <a:schemeClr val="accent3">
                <a:lumMod val="60000"/>
                <a:lumOff val="40000"/>
              </a:schemeClr>
            </a:solidFill>
            <a:ln w="38100">
              <a:solidFill>
                <a:schemeClr val="tx1"/>
              </a:solidFill>
              <a:round/>
              <a:headEnd/>
              <a:tailEnd/>
            </a:ln>
          </p:spPr>
          <p:txBody>
            <a:bodyPr lIns="100794" tIns="50397" rIns="100794" bIns="50397" anchor="ctr">
              <a:spAutoFit/>
            </a:bodyPr>
            <a:lstStyle/>
            <a:p>
              <a:pPr algn="ctr" hangingPunct="0">
                <a:lnSpc>
                  <a:spcPct val="94000"/>
                </a:lnSpc>
                <a:buClr>
                  <a:srgbClr val="000000"/>
                </a:buClr>
                <a:buSzPct val="100000"/>
                <a:buFont typeface="Times New Roman" pitchFamily="18" charset="0"/>
                <a:buNone/>
              </a:pPr>
              <a:r>
                <a:rPr lang="en-US" altLang="es-AR" dirty="0" err="1"/>
                <a:t>Estructurómica</a:t>
              </a:r>
              <a:endParaRPr lang="en-US" altLang="es-AR" dirty="0"/>
            </a:p>
          </p:txBody>
        </p:sp>
        <p:sp>
          <p:nvSpPr>
            <p:cNvPr id="4" name="Text Box 24"/>
            <p:cNvSpPr txBox="1">
              <a:spLocks noChangeArrowheads="1"/>
            </p:cNvSpPr>
            <p:nvPr/>
          </p:nvSpPr>
          <p:spPr bwMode="auto">
            <a:xfrm>
              <a:off x="573009" y="2982528"/>
              <a:ext cx="2867103" cy="962882"/>
            </a:xfrm>
            <a:prstGeom prst="rect">
              <a:avLst/>
            </a:prstGeom>
            <a:solidFill>
              <a:schemeClr val="accent3">
                <a:lumMod val="60000"/>
                <a:lumOff val="40000"/>
              </a:schemeClr>
            </a:solidFill>
            <a:ln>
              <a:noFill/>
            </a:ln>
          </p:spPr>
          <p:txBody>
            <a:bodyPr wrap="square">
              <a:spAutoFit/>
            </a:bodyPr>
            <a:lstStyle/>
            <a:p>
              <a:pPr algn="ctr" hangingPunct="0">
                <a:lnSpc>
                  <a:spcPct val="94000"/>
                </a:lnSpc>
                <a:buClr>
                  <a:srgbClr val="000000"/>
                </a:buClr>
                <a:buSzPct val="100000"/>
                <a:buFont typeface="Times New Roman" pitchFamily="18" charset="0"/>
                <a:buNone/>
              </a:pPr>
              <a:r>
                <a:rPr lang="en-US" altLang="es-AR" u="sng" dirty="0" err="1"/>
                <a:t>Drogabilidad</a:t>
              </a:r>
              <a:r>
                <a:rPr lang="en-US" altLang="es-AR" u="sng" dirty="0"/>
                <a:t> </a:t>
              </a:r>
              <a:r>
                <a:rPr lang="en-US" altLang="es-AR" u="sng" dirty="0" err="1"/>
                <a:t>estructural</a:t>
              </a:r>
              <a:endParaRPr lang="en-US" altLang="es-AR" u="sng" dirty="0"/>
            </a:p>
            <a:p>
              <a:pPr algn="ctr" hangingPunct="0">
                <a:lnSpc>
                  <a:spcPct val="94000"/>
                </a:lnSpc>
                <a:buClr>
                  <a:srgbClr val="000000"/>
                </a:buClr>
                <a:buSzPct val="100000"/>
                <a:buFont typeface="Times New Roman" pitchFamily="18" charset="0"/>
                <a:buNone/>
              </a:pPr>
              <a:r>
                <a:rPr lang="en-US" altLang="es-AR" u="sng" dirty="0" err="1"/>
                <a:t>Sitios</a:t>
              </a:r>
              <a:r>
                <a:rPr lang="en-US" altLang="es-AR" u="sng" dirty="0"/>
                <a:t> </a:t>
              </a:r>
              <a:r>
                <a:rPr lang="en-US" altLang="es-AR" u="sng" dirty="0" err="1"/>
                <a:t>catalítcos</a:t>
              </a:r>
              <a:r>
                <a:rPr lang="en-US" altLang="es-AR" u="sng" dirty="0"/>
                <a:t> </a:t>
              </a:r>
            </a:p>
            <a:p>
              <a:pPr algn="ctr" hangingPunct="0">
                <a:lnSpc>
                  <a:spcPct val="94000"/>
                </a:lnSpc>
                <a:buClr>
                  <a:srgbClr val="000000"/>
                </a:buClr>
                <a:buSzPct val="100000"/>
                <a:buFont typeface="Times New Roman" pitchFamily="18" charset="0"/>
                <a:buNone/>
              </a:pPr>
              <a:r>
                <a:rPr lang="en-US" altLang="es-AR" u="sng" dirty="0" err="1"/>
                <a:t>Residuos</a:t>
              </a:r>
              <a:r>
                <a:rPr lang="en-US" altLang="es-AR" u="sng" dirty="0"/>
                <a:t> </a:t>
              </a:r>
              <a:r>
                <a:rPr lang="en-US" altLang="es-AR" u="sng" dirty="0" err="1"/>
                <a:t>conservados</a:t>
              </a:r>
              <a:endParaRPr lang="en-US" altLang="es-AR" u="sng" dirty="0"/>
            </a:p>
          </p:txBody>
        </p:sp>
        <p:sp>
          <p:nvSpPr>
            <p:cNvPr id="12" name="11 Flecha abajo"/>
            <p:cNvSpPr/>
            <p:nvPr/>
          </p:nvSpPr>
          <p:spPr>
            <a:xfrm>
              <a:off x="1763712" y="2560962"/>
              <a:ext cx="417896" cy="456875"/>
            </a:xfrm>
            <a:prstGeom prst="downArrow">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grpSp>
      <p:grpSp>
        <p:nvGrpSpPr>
          <p:cNvPr id="17" name="16 Grupo"/>
          <p:cNvGrpSpPr/>
          <p:nvPr/>
        </p:nvGrpSpPr>
        <p:grpSpPr>
          <a:xfrm>
            <a:off x="79200" y="3203021"/>
            <a:ext cx="4450705" cy="1840368"/>
            <a:chOff x="4811712" y="1930538"/>
            <a:chExt cx="4906593" cy="2028665"/>
          </a:xfrm>
        </p:grpSpPr>
        <p:sp>
          <p:nvSpPr>
            <p:cNvPr id="3" name="AutoShape 9"/>
            <p:cNvSpPr>
              <a:spLocks noChangeArrowheads="1"/>
            </p:cNvSpPr>
            <p:nvPr/>
          </p:nvSpPr>
          <p:spPr bwMode="auto">
            <a:xfrm>
              <a:off x="5603505" y="1930538"/>
              <a:ext cx="3216699" cy="441696"/>
            </a:xfrm>
            <a:prstGeom prst="roundRect">
              <a:avLst>
                <a:gd name="adj" fmla="val 16667"/>
              </a:avLst>
            </a:prstGeom>
            <a:solidFill>
              <a:srgbClr val="FFFFCC"/>
            </a:solidFill>
            <a:ln w="38100">
              <a:solidFill>
                <a:schemeClr val="tx1"/>
              </a:solidFill>
              <a:round/>
              <a:headEnd/>
              <a:tailEnd/>
            </a:ln>
          </p:spPr>
          <p:txBody>
            <a:bodyPr lIns="100794" tIns="50397" rIns="100794" bIns="50397" anchor="ctr">
              <a:spAutoFit/>
            </a:bodyPr>
            <a:lstStyle/>
            <a:p>
              <a:pPr algn="ctr" hangingPunct="0">
                <a:lnSpc>
                  <a:spcPct val="94000"/>
                </a:lnSpc>
                <a:buClr>
                  <a:srgbClr val="000000"/>
                </a:buClr>
                <a:buSzPct val="100000"/>
                <a:buFont typeface="Times New Roman" pitchFamily="18" charset="0"/>
                <a:buNone/>
              </a:pPr>
              <a:r>
                <a:rPr lang="en-US" altLang="es-AR" dirty="0" err="1"/>
                <a:t>Reconstrucción</a:t>
              </a:r>
              <a:r>
                <a:rPr lang="en-US" altLang="es-AR" dirty="0"/>
                <a:t> </a:t>
              </a:r>
              <a:r>
                <a:rPr lang="en-US" altLang="es-AR" dirty="0" err="1"/>
                <a:t>metabólica</a:t>
              </a:r>
              <a:endParaRPr lang="en-US" altLang="es-AR" dirty="0"/>
            </a:p>
          </p:txBody>
        </p:sp>
        <p:sp>
          <p:nvSpPr>
            <p:cNvPr id="9" name="Text Box 26"/>
            <p:cNvSpPr txBox="1">
              <a:spLocks noChangeArrowheads="1"/>
            </p:cNvSpPr>
            <p:nvPr/>
          </p:nvSpPr>
          <p:spPr bwMode="auto">
            <a:xfrm>
              <a:off x="4811712" y="2996321"/>
              <a:ext cx="4906593" cy="962882"/>
            </a:xfrm>
            <a:prstGeom prst="rect">
              <a:avLst/>
            </a:prstGeom>
            <a:solidFill>
              <a:srgbClr val="FF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hangingPunct="0">
                <a:lnSpc>
                  <a:spcPct val="94000"/>
                </a:lnSpc>
                <a:buClr>
                  <a:srgbClr val="000000"/>
                </a:buClr>
                <a:buSzPct val="100000"/>
                <a:buFont typeface="Times New Roman" pitchFamily="18" charset="0"/>
                <a:buNone/>
              </a:pPr>
              <a:r>
                <a:rPr lang="en-US" altLang="es-AR" dirty="0" err="1"/>
                <a:t>Predicción</a:t>
              </a:r>
              <a:r>
                <a:rPr lang="en-US" altLang="es-AR" dirty="0"/>
                <a:t> de </a:t>
              </a:r>
              <a:r>
                <a:rPr lang="en-US" altLang="es-AR" dirty="0" err="1"/>
                <a:t>reacciones</a:t>
              </a:r>
              <a:r>
                <a:rPr lang="en-US" altLang="es-AR" dirty="0"/>
                <a:t> y </a:t>
              </a:r>
              <a:r>
                <a:rPr lang="en-US" altLang="es-AR" dirty="0" err="1"/>
                <a:t>vías</a:t>
              </a:r>
              <a:r>
                <a:rPr lang="en-US" altLang="es-AR" dirty="0"/>
                <a:t> </a:t>
              </a:r>
              <a:r>
                <a:rPr lang="en-US" altLang="es-AR" dirty="0" err="1"/>
                <a:t>metabólicas</a:t>
              </a:r>
              <a:endParaRPr lang="en-US" altLang="es-AR" dirty="0"/>
            </a:p>
            <a:p>
              <a:pPr algn="ctr" hangingPunct="0">
                <a:lnSpc>
                  <a:spcPct val="94000"/>
                </a:lnSpc>
                <a:buClr>
                  <a:srgbClr val="000000"/>
                </a:buClr>
                <a:buSzPct val="100000"/>
                <a:buFont typeface="Times New Roman" pitchFamily="18" charset="0"/>
                <a:buNone/>
              </a:pPr>
              <a:r>
                <a:rPr lang="en-US" altLang="es-AR" dirty="0"/>
                <a:t>chokepoints</a:t>
              </a:r>
            </a:p>
            <a:p>
              <a:pPr algn="ctr" hangingPunct="0">
                <a:lnSpc>
                  <a:spcPct val="94000"/>
                </a:lnSpc>
                <a:buClr>
                  <a:srgbClr val="000000"/>
                </a:buClr>
                <a:buSzPct val="100000"/>
                <a:buFont typeface="Times New Roman" pitchFamily="18" charset="0"/>
                <a:buNone/>
              </a:pPr>
              <a:r>
                <a:rPr lang="en-US" altLang="es-AR" dirty="0" err="1"/>
                <a:t>centralidad</a:t>
              </a:r>
              <a:endParaRPr lang="en-US" altLang="es-AR" dirty="0"/>
            </a:p>
          </p:txBody>
        </p:sp>
        <p:sp>
          <p:nvSpPr>
            <p:cNvPr id="13" name="12 Flecha abajo"/>
            <p:cNvSpPr/>
            <p:nvPr/>
          </p:nvSpPr>
          <p:spPr>
            <a:xfrm>
              <a:off x="7166809" y="2539446"/>
              <a:ext cx="417896" cy="456875"/>
            </a:xfrm>
            <a:prstGeom prst="downArrow">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grpSp>
      <p:grpSp>
        <p:nvGrpSpPr>
          <p:cNvPr id="18" name="17 Grupo"/>
          <p:cNvGrpSpPr/>
          <p:nvPr/>
        </p:nvGrpSpPr>
        <p:grpSpPr>
          <a:xfrm>
            <a:off x="5330235" y="1751347"/>
            <a:ext cx="2905125" cy="1632708"/>
            <a:chOff x="445783" y="4368938"/>
            <a:chExt cx="3202699" cy="1799759"/>
          </a:xfrm>
        </p:grpSpPr>
        <p:sp>
          <p:nvSpPr>
            <p:cNvPr id="6" name="AutoShape 5"/>
            <p:cNvSpPr>
              <a:spLocks noChangeArrowheads="1"/>
            </p:cNvSpPr>
            <p:nvPr/>
          </p:nvSpPr>
          <p:spPr bwMode="auto">
            <a:xfrm>
              <a:off x="445783" y="4368938"/>
              <a:ext cx="3202699" cy="441696"/>
            </a:xfrm>
            <a:prstGeom prst="roundRect">
              <a:avLst>
                <a:gd name="adj" fmla="val 16667"/>
              </a:avLst>
            </a:prstGeom>
            <a:solidFill>
              <a:srgbClr val="FF0000">
                <a:alpha val="56000"/>
              </a:srgbClr>
            </a:solidFill>
            <a:ln w="38100">
              <a:solidFill>
                <a:schemeClr val="tx1"/>
              </a:solidFill>
              <a:round/>
              <a:headEnd/>
              <a:tailEnd/>
            </a:ln>
          </p:spPr>
          <p:txBody>
            <a:bodyPr lIns="100794" tIns="50397" rIns="100794" bIns="50397" anchor="ctr">
              <a:spAutoFit/>
            </a:bodyPr>
            <a:lstStyle/>
            <a:p>
              <a:pPr algn="ctr" hangingPunct="0">
                <a:lnSpc>
                  <a:spcPct val="94000"/>
                </a:lnSpc>
                <a:buClr>
                  <a:srgbClr val="000000"/>
                </a:buClr>
                <a:buSzPct val="100000"/>
                <a:buFont typeface="Times New Roman" pitchFamily="18" charset="0"/>
                <a:buNone/>
              </a:pPr>
              <a:r>
                <a:rPr lang="en-US" altLang="es-AR" dirty="0" err="1"/>
                <a:t>Transcriptómica</a:t>
              </a:r>
              <a:endParaRPr lang="en-US" altLang="es-AR" dirty="0"/>
            </a:p>
          </p:txBody>
        </p:sp>
        <p:sp>
          <p:nvSpPr>
            <p:cNvPr id="11" name="Text Box 33"/>
            <p:cNvSpPr txBox="1">
              <a:spLocks noChangeArrowheads="1"/>
            </p:cNvSpPr>
            <p:nvPr/>
          </p:nvSpPr>
          <p:spPr bwMode="auto">
            <a:xfrm>
              <a:off x="849312" y="5456237"/>
              <a:ext cx="2212209" cy="712460"/>
            </a:xfrm>
            <a:prstGeom prst="rect">
              <a:avLst/>
            </a:prstGeom>
            <a:solidFill>
              <a:srgbClr val="FF0000">
                <a:alpha val="55000"/>
              </a:srgbClr>
            </a:solidFill>
            <a:ln>
              <a:noFill/>
            </a:ln>
          </p:spPr>
          <p:txBody>
            <a:bodyPr wrap="square">
              <a:spAutoFit/>
            </a:bodyPr>
            <a:lstStyle/>
            <a:p>
              <a:r>
                <a:rPr lang="es-AR" dirty="0"/>
                <a:t>Expresión diferencial </a:t>
              </a:r>
            </a:p>
          </p:txBody>
        </p:sp>
        <p:sp>
          <p:nvSpPr>
            <p:cNvPr id="14" name="13 Flecha abajo"/>
            <p:cNvSpPr/>
            <p:nvPr/>
          </p:nvSpPr>
          <p:spPr>
            <a:xfrm>
              <a:off x="1763712" y="4923162"/>
              <a:ext cx="417896" cy="456875"/>
            </a:xfrm>
            <a:prstGeom prst="downArrow">
              <a:avLst/>
            </a:prstGeom>
            <a:solidFill>
              <a:srgbClr val="FF0000">
                <a:alpha val="5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grpSp>
      <p:grpSp>
        <p:nvGrpSpPr>
          <p:cNvPr id="10" name="9 Grupo"/>
          <p:cNvGrpSpPr/>
          <p:nvPr/>
        </p:nvGrpSpPr>
        <p:grpSpPr>
          <a:xfrm>
            <a:off x="286560" y="1060075"/>
            <a:ext cx="2889250" cy="1844458"/>
            <a:chOff x="6293311" y="4309746"/>
            <a:chExt cx="3185197" cy="2033174"/>
          </a:xfrm>
        </p:grpSpPr>
        <p:sp>
          <p:nvSpPr>
            <p:cNvPr id="7" name="AutoShape 11"/>
            <p:cNvSpPr>
              <a:spLocks noChangeArrowheads="1"/>
            </p:cNvSpPr>
            <p:nvPr/>
          </p:nvSpPr>
          <p:spPr bwMode="auto">
            <a:xfrm>
              <a:off x="6293311" y="4309746"/>
              <a:ext cx="3185197" cy="441696"/>
            </a:xfrm>
            <a:prstGeom prst="roundRect">
              <a:avLst>
                <a:gd name="adj" fmla="val 16667"/>
              </a:avLst>
            </a:prstGeom>
            <a:solidFill>
              <a:schemeClr val="bg2">
                <a:lumMod val="90000"/>
              </a:schemeClr>
            </a:solidFill>
            <a:ln w="38100">
              <a:solidFill>
                <a:schemeClr val="tx1"/>
              </a:solidFill>
              <a:round/>
              <a:headEnd/>
              <a:tailEnd/>
            </a:ln>
          </p:spPr>
          <p:txBody>
            <a:bodyPr lIns="100794" tIns="50397" rIns="100794" bIns="50397" anchor="ctr">
              <a:spAutoFit/>
            </a:bodyPr>
            <a:lstStyle/>
            <a:p>
              <a:pPr algn="ctr" hangingPunct="0">
                <a:lnSpc>
                  <a:spcPct val="94000"/>
                </a:lnSpc>
                <a:buClr>
                  <a:srgbClr val="000000"/>
                </a:buClr>
                <a:buSzPct val="100000"/>
                <a:buFont typeface="Times New Roman" pitchFamily="18" charset="0"/>
                <a:buNone/>
              </a:pPr>
              <a:r>
                <a:rPr lang="en-US" altLang="es-AR" dirty="0" err="1"/>
                <a:t>Genómica</a:t>
              </a:r>
              <a:endParaRPr lang="en-US" altLang="es-AR" dirty="0"/>
            </a:p>
          </p:txBody>
        </p:sp>
        <p:sp>
          <p:nvSpPr>
            <p:cNvPr id="8" name="Text Box 33"/>
            <p:cNvSpPr txBox="1">
              <a:spLocks noChangeArrowheads="1"/>
            </p:cNvSpPr>
            <p:nvPr/>
          </p:nvSpPr>
          <p:spPr bwMode="auto">
            <a:xfrm>
              <a:off x="6790503" y="5380038"/>
              <a:ext cx="2212208" cy="962882"/>
            </a:xfrm>
            <a:prstGeom prst="rect">
              <a:avLst/>
            </a:prstGeom>
            <a:solidFill>
              <a:schemeClr val="bg2">
                <a:lumMod val="90000"/>
              </a:schemeClr>
            </a:solidFill>
            <a:ln>
              <a:noFill/>
            </a:ln>
          </p:spPr>
          <p:txBody>
            <a:bodyPr wrap="square">
              <a:spAutoFit/>
            </a:bodyPr>
            <a:lstStyle/>
            <a:p>
              <a:pPr algn="ctr" hangingPunct="0">
                <a:lnSpc>
                  <a:spcPct val="94000"/>
                </a:lnSpc>
                <a:buClr>
                  <a:srgbClr val="000000"/>
                </a:buClr>
                <a:buSzPct val="100000"/>
                <a:buFont typeface="Times New Roman" pitchFamily="18" charset="0"/>
                <a:buNone/>
              </a:pPr>
              <a:r>
                <a:rPr lang="en-US" altLang="es-AR" dirty="0" err="1"/>
                <a:t>Criterio</a:t>
              </a:r>
              <a:r>
                <a:rPr lang="en-US" altLang="es-AR" dirty="0"/>
                <a:t> </a:t>
              </a:r>
              <a:r>
                <a:rPr lang="en-US" altLang="es-AR" i="1" dirty="0"/>
                <a:t>off-target</a:t>
              </a:r>
              <a:r>
                <a:rPr lang="en-US" altLang="es-AR" dirty="0"/>
                <a:t>.</a:t>
              </a:r>
            </a:p>
            <a:p>
              <a:pPr algn="ctr" hangingPunct="0">
                <a:lnSpc>
                  <a:spcPct val="94000"/>
                </a:lnSpc>
                <a:buClr>
                  <a:srgbClr val="000000"/>
                </a:buClr>
                <a:buSzPct val="100000"/>
                <a:buFont typeface="Times New Roman" pitchFamily="18" charset="0"/>
                <a:buNone/>
              </a:pPr>
              <a:r>
                <a:rPr lang="en-US" altLang="es-AR" dirty="0" err="1"/>
                <a:t>Esencialidad</a:t>
              </a:r>
              <a:r>
                <a:rPr lang="en-US" altLang="es-AR" dirty="0"/>
                <a:t>.</a:t>
              </a:r>
            </a:p>
            <a:p>
              <a:pPr algn="ctr" hangingPunct="0">
                <a:lnSpc>
                  <a:spcPct val="94000"/>
                </a:lnSpc>
                <a:buClr>
                  <a:srgbClr val="000000"/>
                </a:buClr>
                <a:buSzPct val="100000"/>
                <a:buFont typeface="Times New Roman" pitchFamily="18" charset="0"/>
                <a:buNone/>
              </a:pPr>
              <a:r>
                <a:rPr lang="en-US" altLang="es-AR" dirty="0" err="1"/>
                <a:t>Otros</a:t>
              </a:r>
              <a:endParaRPr lang="en-US" altLang="es-AR" dirty="0"/>
            </a:p>
          </p:txBody>
        </p:sp>
        <p:sp>
          <p:nvSpPr>
            <p:cNvPr id="15" name="14 Flecha abajo"/>
            <p:cNvSpPr/>
            <p:nvPr/>
          </p:nvSpPr>
          <p:spPr>
            <a:xfrm>
              <a:off x="7670416" y="4846637"/>
              <a:ext cx="417896" cy="456875"/>
            </a:xfrm>
            <a:prstGeom prst="downArrow">
              <a:avLst/>
            </a:prstGeom>
            <a:solidFill>
              <a:schemeClr val="bg2">
                <a:lumMod val="90000"/>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grpSp>
      <p:grpSp>
        <p:nvGrpSpPr>
          <p:cNvPr id="19" name="18 Grupo"/>
          <p:cNvGrpSpPr/>
          <p:nvPr/>
        </p:nvGrpSpPr>
        <p:grpSpPr>
          <a:xfrm>
            <a:off x="3535200" y="5428822"/>
            <a:ext cx="2905125" cy="1362468"/>
            <a:chOff x="445783" y="1869471"/>
            <a:chExt cx="3202699" cy="1501870"/>
          </a:xfrm>
          <a:solidFill>
            <a:schemeClr val="accent5">
              <a:lumMod val="40000"/>
              <a:lumOff val="60000"/>
            </a:schemeClr>
          </a:solidFill>
        </p:grpSpPr>
        <p:sp>
          <p:nvSpPr>
            <p:cNvPr id="20" name="AutoShape 5"/>
            <p:cNvSpPr>
              <a:spLocks noChangeArrowheads="1"/>
            </p:cNvSpPr>
            <p:nvPr/>
          </p:nvSpPr>
          <p:spPr bwMode="auto">
            <a:xfrm>
              <a:off x="445783" y="1869471"/>
              <a:ext cx="3202699" cy="759266"/>
            </a:xfrm>
            <a:prstGeom prst="roundRect">
              <a:avLst>
                <a:gd name="adj" fmla="val 16667"/>
              </a:avLst>
            </a:prstGeom>
            <a:grpFill/>
            <a:ln w="38100">
              <a:solidFill>
                <a:schemeClr val="tx1"/>
              </a:solidFill>
              <a:round/>
              <a:headEnd/>
              <a:tailEnd/>
            </a:ln>
          </p:spPr>
          <p:txBody>
            <a:bodyPr lIns="100794" tIns="50397" rIns="100794" bIns="50397" anchor="ctr">
              <a:spAutoFit/>
            </a:bodyPr>
            <a:lstStyle/>
            <a:p>
              <a:pPr algn="ctr" hangingPunct="0">
                <a:lnSpc>
                  <a:spcPct val="94000"/>
                </a:lnSpc>
                <a:buClr>
                  <a:srgbClr val="000000"/>
                </a:buClr>
                <a:buSzPct val="100000"/>
                <a:buFont typeface="Times New Roman" pitchFamily="18" charset="0"/>
                <a:buNone/>
              </a:pPr>
              <a:r>
                <a:rPr lang="en-US" altLang="es-AR" dirty="0" err="1"/>
                <a:t>Experimentos</a:t>
              </a:r>
              <a:r>
                <a:rPr lang="en-US" altLang="es-AR" dirty="0"/>
                <a:t> a </a:t>
              </a:r>
              <a:r>
                <a:rPr lang="en-US" altLang="es-AR" dirty="0" err="1"/>
                <a:t>escala</a:t>
              </a:r>
              <a:r>
                <a:rPr lang="en-US" altLang="es-AR" dirty="0"/>
                <a:t> </a:t>
              </a:r>
              <a:r>
                <a:rPr lang="en-US" altLang="es-AR" dirty="0" err="1"/>
                <a:t>genómica</a:t>
              </a:r>
              <a:endParaRPr lang="en-US" altLang="es-AR" dirty="0"/>
            </a:p>
          </p:txBody>
        </p:sp>
        <p:sp>
          <p:nvSpPr>
            <p:cNvPr id="21" name="Text Box 24"/>
            <p:cNvSpPr txBox="1">
              <a:spLocks noChangeArrowheads="1"/>
            </p:cNvSpPr>
            <p:nvPr/>
          </p:nvSpPr>
          <p:spPr bwMode="auto">
            <a:xfrm>
              <a:off x="573009" y="2982527"/>
              <a:ext cx="2867103" cy="388814"/>
            </a:xfrm>
            <a:prstGeom prst="rect">
              <a:avLst/>
            </a:prstGeom>
            <a:grpFill/>
            <a:ln>
              <a:noFill/>
            </a:ln>
          </p:spPr>
          <p:txBody>
            <a:bodyPr wrap="square">
              <a:spAutoFit/>
            </a:bodyPr>
            <a:lstStyle/>
            <a:p>
              <a:pPr algn="ctr" hangingPunct="0">
                <a:lnSpc>
                  <a:spcPct val="94000"/>
                </a:lnSpc>
                <a:buClr>
                  <a:srgbClr val="000000"/>
                </a:buClr>
                <a:buSzPct val="100000"/>
                <a:buFont typeface="Times New Roman" pitchFamily="18" charset="0"/>
                <a:buNone/>
              </a:pPr>
              <a:r>
                <a:rPr lang="en-US" altLang="es-AR" u="sng" dirty="0" err="1"/>
                <a:t>Esencialidad</a:t>
              </a:r>
              <a:endParaRPr lang="en-US" altLang="es-AR" u="sng" dirty="0"/>
            </a:p>
          </p:txBody>
        </p:sp>
        <p:sp>
          <p:nvSpPr>
            <p:cNvPr id="22" name="21 Flecha abajo"/>
            <p:cNvSpPr/>
            <p:nvPr/>
          </p:nvSpPr>
          <p:spPr>
            <a:xfrm>
              <a:off x="1763712" y="2560962"/>
              <a:ext cx="417896" cy="456875"/>
            </a:xfrm>
            <a:prstGeom prst="down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grpSp>
      <p:sp>
        <p:nvSpPr>
          <p:cNvPr id="23" name="Marcador de número de diapositiva 22"/>
          <p:cNvSpPr>
            <a:spLocks noGrp="1"/>
          </p:cNvSpPr>
          <p:nvPr>
            <p:ph type="sldNum" sz="quarter" idx="12"/>
          </p:nvPr>
        </p:nvSpPr>
        <p:spPr/>
        <p:txBody>
          <a:bodyPr/>
          <a:lstStyle/>
          <a:p>
            <a:fld id="{CC2E6365-54A6-490A-8B25-E15F28679A5E}" type="slidenum">
              <a:rPr lang="pt-BR" smtClean="0"/>
              <a:pPr/>
              <a:t>9</a:t>
            </a:fld>
            <a:endParaRPr lang="pt-BR"/>
          </a:p>
        </p:txBody>
      </p:sp>
    </p:spTree>
    <p:extLst>
      <p:ext uri="{BB962C8B-B14F-4D97-AF65-F5344CB8AC3E}">
        <p14:creationId xmlns:p14="http://schemas.microsoft.com/office/powerpoint/2010/main" val="739545758"/>
      </p:ext>
    </p:extLst>
  </p:cSld>
  <p:clrMapOvr>
    <a:masterClrMapping/>
  </p:clrMapOvr>
</p:sld>
</file>

<file path=ppt/theme/theme1.xml><?xml version="1.0" encoding="utf-8"?>
<a:theme xmlns:a="http://schemas.openxmlformats.org/drawingml/2006/main" name="Tema do Office">
  <a:themeElements>
    <a:clrScheme name="Tema do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Tema do 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o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o Office">
  <a:themeElements>
    <a:clrScheme name="Escritório">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Escritório">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critório">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36589</TotalTime>
  <Words>4520</Words>
  <Application>Microsoft Office PowerPoint</Application>
  <PresentationFormat>Presentación en pantalla (4:3)</PresentationFormat>
  <Paragraphs>618</Paragraphs>
  <Slides>81</Slides>
  <Notes>37</Notes>
  <HiddenSlides>1</HiddenSlides>
  <MMClips>0</MMClips>
  <ScaleCrop>false</ScaleCrop>
  <HeadingPairs>
    <vt:vector size="6" baseType="variant">
      <vt:variant>
        <vt:lpstr>Fuentes usadas</vt:lpstr>
      </vt:variant>
      <vt:variant>
        <vt:i4>18</vt:i4>
      </vt:variant>
      <vt:variant>
        <vt:lpstr>Tema</vt:lpstr>
      </vt:variant>
      <vt:variant>
        <vt:i4>1</vt:i4>
      </vt:variant>
      <vt:variant>
        <vt:lpstr>Títulos de diapositiva</vt:lpstr>
      </vt:variant>
      <vt:variant>
        <vt:i4>81</vt:i4>
      </vt:variant>
    </vt:vector>
  </HeadingPairs>
  <TitlesOfParts>
    <vt:vector size="100" baseType="lpstr">
      <vt:lpstr>arial</vt:lpstr>
      <vt:lpstr>arial</vt:lpstr>
      <vt:lpstr>BlinkMacSystemFont</vt:lpstr>
      <vt:lpstr>Calibri</vt:lpstr>
      <vt:lpstr>Calibri Light</vt:lpstr>
      <vt:lpstr>Comic Sans MS</vt:lpstr>
      <vt:lpstr>Courier New</vt:lpstr>
      <vt:lpstr>Frutiger 77 Black Condensed</vt:lpstr>
      <vt:lpstr>Impact</vt:lpstr>
      <vt:lpstr>Liberation Sans</vt:lpstr>
      <vt:lpstr>Lobster</vt:lpstr>
      <vt:lpstr>Segoe UI Light</vt:lpstr>
      <vt:lpstr>Segoe UI Semibold</vt:lpstr>
      <vt:lpstr>Söhne</vt:lpstr>
      <vt:lpstr>StarSymbol</vt:lpstr>
      <vt:lpstr>Symbol</vt:lpstr>
      <vt:lpstr>Times New Roman</vt:lpstr>
      <vt:lpstr>Wingdings</vt:lpstr>
      <vt:lpstr>Tema do Office</vt:lpstr>
      <vt:lpstr>Integración de datos ómicos para la priorización de Blancos Moleculares </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Mycobacterium tuberculosis</vt:lpstr>
      <vt:lpstr>Presentación de PowerPoint</vt:lpstr>
      <vt:lpstr>Fase latente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Datos de expresión</vt:lpstr>
      <vt:lpstr>Presentación de PowerPoint</vt:lpstr>
      <vt:lpstr>Presentación de PowerPoint</vt:lpstr>
      <vt:lpstr>Red Metabólica de M.tb</vt:lpstr>
      <vt:lpstr>Presentación de PowerPoint</vt:lpstr>
      <vt:lpstr>Presentación de PowerPoint</vt:lpstr>
      <vt:lpstr>Presentación de PowerPoint</vt:lpstr>
      <vt:lpstr>Ranqueo de vías metabólicas</vt:lpstr>
      <vt:lpstr>Presentación de PowerPoint</vt:lpstr>
      <vt:lpstr>Resultados (2) – Metabolismo de bactérias patogênicas</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Hewlett-Packard Company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creator>Pablo Ivan Pereira Ramos</dc:creator>
  <cp:lastModifiedBy>adrian turjanski</cp:lastModifiedBy>
  <cp:revision>782</cp:revision>
  <dcterms:created xsi:type="dcterms:W3CDTF">2015-07-03T14:19:31Z</dcterms:created>
  <dcterms:modified xsi:type="dcterms:W3CDTF">2024-09-18T16:04:14Z</dcterms:modified>
</cp:coreProperties>
</file>